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32" r:id="rId6"/>
    <p:sldMasterId id="2147483914" r:id="rId7"/>
    <p:sldMasterId id="2147483917" r:id="rId8"/>
    <p:sldMasterId id="2147483955" r:id="rId9"/>
    <p:sldMasterId id="2147483980" r:id="rId10"/>
  </p:sldMasterIdLst>
  <p:notesMasterIdLst>
    <p:notesMasterId r:id="rId23"/>
  </p:notesMasterIdLst>
  <p:handoutMasterIdLst>
    <p:handoutMasterId r:id="rId24"/>
  </p:handoutMasterIdLst>
  <p:sldIdLst>
    <p:sldId id="443" r:id="rId11"/>
    <p:sldId id="2078559326" r:id="rId12"/>
    <p:sldId id="2078559329" r:id="rId13"/>
    <p:sldId id="2078559327" r:id="rId14"/>
    <p:sldId id="2078559315" r:id="rId15"/>
    <p:sldId id="2078559320" r:id="rId16"/>
    <p:sldId id="2078559321" r:id="rId17"/>
    <p:sldId id="2078559316" r:id="rId18"/>
    <p:sldId id="2078559322" r:id="rId19"/>
    <p:sldId id="2078559323" r:id="rId20"/>
    <p:sldId id="2078559325" r:id="rId21"/>
    <p:sldId id="342" r:id="rId22"/>
  </p:sldIdLst>
  <p:sldSz cx="12192000" cy="6858000"/>
  <p:notesSz cx="6858000" cy="9144000"/>
  <p:embeddedFontLst>
    <p:embeddedFont>
      <p:font typeface="Gentium Basic" panose="02000503060000020004" pitchFamily="2" charset="0"/>
      <p:regular r:id="rId25"/>
      <p:bold r:id="rId26"/>
      <p:italic r:id="rId27"/>
      <p:boldItalic r:id="rId28"/>
    </p:embeddedFont>
    <p:embeddedFont>
      <p:font typeface="Georgia Pro Light" panose="02040302050405020303" pitchFamily="18" charset="0"/>
      <p:regular r:id="rId29"/>
      <p:italic r:id="rId30"/>
    </p:embeddedFont>
    <p:embeddedFont>
      <p:font typeface="Montserrat" panose="00000500000000000000" pitchFamily="2" charset="0"/>
      <p:regular r:id="rId31"/>
      <p:bold r:id="rId32"/>
      <p:italic r:id="rId33"/>
      <p:boldItalic r:id="rId34"/>
    </p:embeddedFont>
    <p:embeddedFont>
      <p:font typeface="Montserrat Light" panose="00000400000000000000" pitchFamily="2" charset="0"/>
      <p:regular r:id="rId35"/>
      <p:italic r:id="rId36"/>
    </p:embeddedFont>
    <p:embeddedFont>
      <p:font typeface="Montserrat Medium" panose="00000600000000000000" pitchFamily="2" charset="0"/>
      <p:regular r:id="rId37"/>
      <p:italic r:id="rId38"/>
    </p:embeddedFont>
    <p:embeddedFont>
      <p:font typeface="Montserrat SemiBold" panose="00000700000000000000" pitchFamily="2" charset="0"/>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5DB5C514-E4D3-1C4B-87C0-31ECFF24686C}">
          <p14:sldIdLst/>
        </p14:section>
        <p14:section name="Cover" id="{666E74BD-C0A9-45BB-BE05-9DFE7FB0C8CC}">
          <p14:sldIdLst>
            <p14:sldId id="443"/>
          </p14:sldIdLst>
        </p14:section>
        <p14:section name="Content" id="{4F9FDC59-DD6A-FC47-827E-6D893900915B}">
          <p14:sldIdLst>
            <p14:sldId id="2078559326"/>
            <p14:sldId id="2078559329"/>
            <p14:sldId id="2078559327"/>
            <p14:sldId id="2078559315"/>
            <p14:sldId id="2078559320"/>
            <p14:sldId id="2078559321"/>
            <p14:sldId id="2078559316"/>
            <p14:sldId id="2078559322"/>
            <p14:sldId id="2078559323"/>
            <p14:sldId id="2078559325"/>
            <p14:sldId id="342"/>
          </p14:sldIdLst>
        </p14:section>
        <p14:section name="Conclusion" id="{00E51C53-9327-F844-BEFA-3B070FEEB1A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zorig" initials="B" lastIdx="1" clrIdx="0">
    <p:extLst>
      <p:ext uri="{19B8F6BF-5375-455C-9EA6-DF929625EA0E}">
        <p15:presenceInfo xmlns:p15="http://schemas.microsoft.com/office/powerpoint/2012/main" userId="Batzori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413A"/>
    <a:srgbClr val="333D46"/>
    <a:srgbClr val="F0F0F0"/>
    <a:srgbClr val="1D242B"/>
    <a:srgbClr val="DFE1DF"/>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9B565-5624-495C-BFAD-9BF7EF9F2B85}" v="39" dt="2024-07-29T18:48:02.54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6" y="115"/>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1.xml"/><Relationship Id="rId34" Type="http://schemas.openxmlformats.org/officeDocument/2006/relationships/font" Target="fonts/font10.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ickler, Caidyn" userId="d926f552-bb8b-4b4c-9350-687a8629ac5a" providerId="ADAL" clId="{B169B565-5624-495C-BFAD-9BF7EF9F2B85}"/>
    <pc:docChg chg="custSel modSld">
      <pc:chgData name="Spickler, Caidyn" userId="d926f552-bb8b-4b4c-9350-687a8629ac5a" providerId="ADAL" clId="{B169B565-5624-495C-BFAD-9BF7EF9F2B85}" dt="2024-07-29T18:50:27.117" v="952" actId="14861"/>
      <pc:docMkLst>
        <pc:docMk/>
      </pc:docMkLst>
      <pc:sldChg chg="modSp">
        <pc:chgData name="Spickler, Caidyn" userId="d926f552-bb8b-4b4c-9350-687a8629ac5a" providerId="ADAL" clId="{B169B565-5624-495C-BFAD-9BF7EF9F2B85}" dt="2024-07-29T16:03:19.597" v="833" actId="20577"/>
        <pc:sldMkLst>
          <pc:docMk/>
          <pc:sldMk cId="4033131872" sldId="443"/>
        </pc:sldMkLst>
        <pc:spChg chg="mod">
          <ac:chgData name="Spickler, Caidyn" userId="d926f552-bb8b-4b4c-9350-687a8629ac5a" providerId="ADAL" clId="{B169B565-5624-495C-BFAD-9BF7EF9F2B85}" dt="2024-07-29T16:03:19.597" v="833" actId="20577"/>
          <ac:spMkLst>
            <pc:docMk/>
            <pc:sldMk cId="4033131872" sldId="443"/>
            <ac:spMk id="9" creationId="{16B7D76E-B850-44C8-BAF7-CD9CD68CFF75}"/>
          </ac:spMkLst>
        </pc:spChg>
      </pc:sldChg>
      <pc:sldChg chg="addSp modSp mod">
        <pc:chgData name="Spickler, Caidyn" userId="d926f552-bb8b-4b4c-9350-687a8629ac5a" providerId="ADAL" clId="{B169B565-5624-495C-BFAD-9BF7EF9F2B85}" dt="2024-07-29T15:37:26.948" v="454" actId="1035"/>
        <pc:sldMkLst>
          <pc:docMk/>
          <pc:sldMk cId="2048368646" sldId="2078559315"/>
        </pc:sldMkLst>
        <pc:spChg chg="mod">
          <ac:chgData name="Spickler, Caidyn" userId="d926f552-bb8b-4b4c-9350-687a8629ac5a" providerId="ADAL" clId="{B169B565-5624-495C-BFAD-9BF7EF9F2B85}" dt="2024-07-29T15:37:19.174" v="432" actId="1035"/>
          <ac:spMkLst>
            <pc:docMk/>
            <pc:sldMk cId="2048368646" sldId="2078559315"/>
            <ac:spMk id="3" creationId="{6B69B764-F84B-4317-960C-2FB5061E92E9}"/>
          </ac:spMkLst>
        </pc:spChg>
        <pc:spChg chg="mod">
          <ac:chgData name="Spickler, Caidyn" userId="d926f552-bb8b-4b4c-9350-687a8629ac5a" providerId="ADAL" clId="{B169B565-5624-495C-BFAD-9BF7EF9F2B85}" dt="2024-07-29T15:37:26.948" v="454" actId="1035"/>
          <ac:spMkLst>
            <pc:docMk/>
            <pc:sldMk cId="2048368646" sldId="2078559315"/>
            <ac:spMk id="4" creationId="{49420151-2C82-1DAE-4693-29D6D1EF027C}"/>
          </ac:spMkLst>
        </pc:spChg>
        <pc:picChg chg="add mod">
          <ac:chgData name="Spickler, Caidyn" userId="d926f552-bb8b-4b4c-9350-687a8629ac5a" providerId="ADAL" clId="{B169B565-5624-495C-BFAD-9BF7EF9F2B85}" dt="2024-07-29T15:36:59.709" v="408" actId="1076"/>
          <ac:picMkLst>
            <pc:docMk/>
            <pc:sldMk cId="2048368646" sldId="2078559315"/>
            <ac:picMk id="6" creationId="{881E2B0C-A781-4AF9-CF85-F0553412D2E3}"/>
          </ac:picMkLst>
        </pc:picChg>
        <pc:picChg chg="add mod">
          <ac:chgData name="Spickler, Caidyn" userId="d926f552-bb8b-4b4c-9350-687a8629ac5a" providerId="ADAL" clId="{B169B565-5624-495C-BFAD-9BF7EF9F2B85}" dt="2024-07-29T15:36:07.843" v="393" actId="1076"/>
          <ac:picMkLst>
            <pc:docMk/>
            <pc:sldMk cId="2048368646" sldId="2078559315"/>
            <ac:picMk id="9" creationId="{683A21AF-7901-AA3E-4C18-A42BA060EBA8}"/>
          </ac:picMkLst>
        </pc:picChg>
        <pc:picChg chg="add mod">
          <ac:chgData name="Spickler, Caidyn" userId="d926f552-bb8b-4b4c-9350-687a8629ac5a" providerId="ADAL" clId="{B169B565-5624-495C-BFAD-9BF7EF9F2B85}" dt="2024-07-29T15:36:20.242" v="397" actId="1076"/>
          <ac:picMkLst>
            <pc:docMk/>
            <pc:sldMk cId="2048368646" sldId="2078559315"/>
            <ac:picMk id="11" creationId="{96D2DDDB-83CA-7DEA-C130-BBAC7E432615}"/>
          </ac:picMkLst>
        </pc:picChg>
        <pc:picChg chg="add mod">
          <ac:chgData name="Spickler, Caidyn" userId="d926f552-bb8b-4b4c-9350-687a8629ac5a" providerId="ADAL" clId="{B169B565-5624-495C-BFAD-9BF7EF9F2B85}" dt="2024-07-29T15:37:04.641" v="409" actId="1076"/>
          <ac:picMkLst>
            <pc:docMk/>
            <pc:sldMk cId="2048368646" sldId="2078559315"/>
            <ac:picMk id="13" creationId="{A9F49956-EE8D-9690-3C59-E713FB223576}"/>
          </ac:picMkLst>
        </pc:picChg>
      </pc:sldChg>
      <pc:sldChg chg="addSp modSp mod">
        <pc:chgData name="Spickler, Caidyn" userId="d926f552-bb8b-4b4c-9350-687a8629ac5a" providerId="ADAL" clId="{B169B565-5624-495C-BFAD-9BF7EF9F2B85}" dt="2024-07-29T15:46:45.617" v="642" actId="1036"/>
        <pc:sldMkLst>
          <pc:docMk/>
          <pc:sldMk cId="3791043015" sldId="2078559320"/>
        </pc:sldMkLst>
        <pc:spChg chg="mod">
          <ac:chgData name="Spickler, Caidyn" userId="d926f552-bb8b-4b4c-9350-687a8629ac5a" providerId="ADAL" clId="{B169B565-5624-495C-BFAD-9BF7EF9F2B85}" dt="2024-07-29T15:46:40.056" v="636" actId="1036"/>
          <ac:spMkLst>
            <pc:docMk/>
            <pc:sldMk cId="3791043015" sldId="2078559320"/>
            <ac:spMk id="2" creationId="{8C1E3632-3C8A-3285-3B21-7E03817AFD0E}"/>
          </ac:spMkLst>
        </pc:spChg>
        <pc:spChg chg="mod">
          <ac:chgData name="Spickler, Caidyn" userId="d926f552-bb8b-4b4c-9350-687a8629ac5a" providerId="ADAL" clId="{B169B565-5624-495C-BFAD-9BF7EF9F2B85}" dt="2024-07-29T15:46:45.617" v="642" actId="1036"/>
          <ac:spMkLst>
            <pc:docMk/>
            <pc:sldMk cId="3791043015" sldId="2078559320"/>
            <ac:spMk id="3" creationId="{6B69B764-F84B-4317-960C-2FB5061E92E9}"/>
          </ac:spMkLst>
        </pc:spChg>
        <pc:picChg chg="add mod">
          <ac:chgData name="Spickler, Caidyn" userId="d926f552-bb8b-4b4c-9350-687a8629ac5a" providerId="ADAL" clId="{B169B565-5624-495C-BFAD-9BF7EF9F2B85}" dt="2024-07-29T15:43:08.306" v="511" actId="14861"/>
          <ac:picMkLst>
            <pc:docMk/>
            <pc:sldMk cId="3791043015" sldId="2078559320"/>
            <ac:picMk id="5" creationId="{65A288CD-1E4F-5433-FA97-D95E197B3B17}"/>
          </ac:picMkLst>
        </pc:picChg>
        <pc:picChg chg="add mod modCrop">
          <ac:chgData name="Spickler, Caidyn" userId="d926f552-bb8b-4b4c-9350-687a8629ac5a" providerId="ADAL" clId="{B169B565-5624-495C-BFAD-9BF7EF9F2B85}" dt="2024-07-29T15:46:06.932" v="547" actId="1076"/>
          <ac:picMkLst>
            <pc:docMk/>
            <pc:sldMk cId="3791043015" sldId="2078559320"/>
            <ac:picMk id="9" creationId="{3DB48068-C1C4-89FD-EE69-9AE7D36D898D}"/>
          </ac:picMkLst>
        </pc:picChg>
        <pc:picChg chg="add mod">
          <ac:chgData name="Spickler, Caidyn" userId="d926f552-bb8b-4b4c-9350-687a8629ac5a" providerId="ADAL" clId="{B169B565-5624-495C-BFAD-9BF7EF9F2B85}" dt="2024-07-29T15:46:03.489" v="546" actId="1076"/>
          <ac:picMkLst>
            <pc:docMk/>
            <pc:sldMk cId="3791043015" sldId="2078559320"/>
            <ac:picMk id="11" creationId="{A23C1A41-ACBA-4EEA-5507-36034BAEB56C}"/>
          </ac:picMkLst>
        </pc:picChg>
      </pc:sldChg>
      <pc:sldChg chg="addSp modSp mod">
        <pc:chgData name="Spickler, Caidyn" userId="d926f552-bb8b-4b4c-9350-687a8629ac5a" providerId="ADAL" clId="{B169B565-5624-495C-BFAD-9BF7EF9F2B85}" dt="2024-07-29T15:57:43.201" v="821" actId="14861"/>
        <pc:sldMkLst>
          <pc:docMk/>
          <pc:sldMk cId="3180188744" sldId="2078559321"/>
        </pc:sldMkLst>
        <pc:picChg chg="add mod">
          <ac:chgData name="Spickler, Caidyn" userId="d926f552-bb8b-4b4c-9350-687a8629ac5a" providerId="ADAL" clId="{B169B565-5624-495C-BFAD-9BF7EF9F2B85}" dt="2024-07-29T15:57:11.365" v="717" actId="14861"/>
          <ac:picMkLst>
            <pc:docMk/>
            <pc:sldMk cId="3180188744" sldId="2078559321"/>
            <ac:picMk id="9" creationId="{97EB0A91-D427-4788-6C48-92968603ECC3}"/>
          </ac:picMkLst>
        </pc:picChg>
        <pc:picChg chg="add mod">
          <ac:chgData name="Spickler, Caidyn" userId="d926f552-bb8b-4b4c-9350-687a8629ac5a" providerId="ADAL" clId="{B169B565-5624-495C-BFAD-9BF7EF9F2B85}" dt="2024-07-29T15:57:23.913" v="753" actId="14861"/>
          <ac:picMkLst>
            <pc:docMk/>
            <pc:sldMk cId="3180188744" sldId="2078559321"/>
            <ac:picMk id="11" creationId="{BC446E73-7CD3-9FC5-733E-84FD56D21964}"/>
          </ac:picMkLst>
        </pc:picChg>
        <pc:picChg chg="add mod">
          <ac:chgData name="Spickler, Caidyn" userId="d926f552-bb8b-4b4c-9350-687a8629ac5a" providerId="ADAL" clId="{B169B565-5624-495C-BFAD-9BF7EF9F2B85}" dt="2024-07-29T15:57:43.201" v="821" actId="14861"/>
          <ac:picMkLst>
            <pc:docMk/>
            <pc:sldMk cId="3180188744" sldId="2078559321"/>
            <ac:picMk id="13" creationId="{45D299C2-5B67-FED8-E210-C87BF4DBFC63}"/>
          </ac:picMkLst>
        </pc:picChg>
        <pc:picChg chg="add mod modCrop">
          <ac:chgData name="Spickler, Caidyn" userId="d926f552-bb8b-4b4c-9350-687a8629ac5a" providerId="ADAL" clId="{B169B565-5624-495C-BFAD-9BF7EF9F2B85}" dt="2024-07-29T15:57:33.281" v="787" actId="14861"/>
          <ac:picMkLst>
            <pc:docMk/>
            <pc:sldMk cId="3180188744" sldId="2078559321"/>
            <ac:picMk id="15" creationId="{FF52B19D-5D18-2EC4-823B-2068921D96A4}"/>
          </ac:picMkLst>
        </pc:picChg>
      </pc:sldChg>
      <pc:sldChg chg="addSp modSp mod">
        <pc:chgData name="Spickler, Caidyn" userId="d926f552-bb8b-4b4c-9350-687a8629ac5a" providerId="ADAL" clId="{B169B565-5624-495C-BFAD-9BF7EF9F2B85}" dt="2024-07-29T15:08:27.269" v="203" actId="1076"/>
        <pc:sldMkLst>
          <pc:docMk/>
          <pc:sldMk cId="1422589888" sldId="2078559322"/>
        </pc:sldMkLst>
        <pc:picChg chg="add mod modCrop">
          <ac:chgData name="Spickler, Caidyn" userId="d926f552-bb8b-4b4c-9350-687a8629ac5a" providerId="ADAL" clId="{B169B565-5624-495C-BFAD-9BF7EF9F2B85}" dt="2024-07-29T15:08:27.269" v="203" actId="1076"/>
          <ac:picMkLst>
            <pc:docMk/>
            <pc:sldMk cId="1422589888" sldId="2078559322"/>
            <ac:picMk id="6" creationId="{5572F38D-B8DC-8214-1189-56C33F512C47}"/>
          </ac:picMkLst>
        </pc:picChg>
        <pc:picChg chg="add mod">
          <ac:chgData name="Spickler, Caidyn" userId="d926f552-bb8b-4b4c-9350-687a8629ac5a" providerId="ADAL" clId="{B169B565-5624-495C-BFAD-9BF7EF9F2B85}" dt="2024-07-29T15:08:22.966" v="201" actId="1076"/>
          <ac:picMkLst>
            <pc:docMk/>
            <pc:sldMk cId="1422589888" sldId="2078559322"/>
            <ac:picMk id="11" creationId="{4B863D7D-5D46-C788-7B15-98192E27A429}"/>
          </ac:picMkLst>
        </pc:picChg>
        <pc:picChg chg="add mod modCrop">
          <ac:chgData name="Spickler, Caidyn" userId="d926f552-bb8b-4b4c-9350-687a8629ac5a" providerId="ADAL" clId="{B169B565-5624-495C-BFAD-9BF7EF9F2B85}" dt="2024-07-29T15:08:14.526" v="200" actId="1076"/>
          <ac:picMkLst>
            <pc:docMk/>
            <pc:sldMk cId="1422589888" sldId="2078559322"/>
            <ac:picMk id="13" creationId="{0F0280A1-997A-C51E-790F-9454F410A7DA}"/>
          </ac:picMkLst>
        </pc:picChg>
      </pc:sldChg>
      <pc:sldChg chg="addSp modSp mod">
        <pc:chgData name="Spickler, Caidyn" userId="d926f552-bb8b-4b4c-9350-687a8629ac5a" providerId="ADAL" clId="{B169B565-5624-495C-BFAD-9BF7EF9F2B85}" dt="2024-07-29T15:23:29.678" v="349" actId="1076"/>
        <pc:sldMkLst>
          <pc:docMk/>
          <pc:sldMk cId="1364756969" sldId="2078559323"/>
        </pc:sldMkLst>
        <pc:picChg chg="add mod">
          <ac:chgData name="Spickler, Caidyn" userId="d926f552-bb8b-4b4c-9350-687a8629ac5a" providerId="ADAL" clId="{B169B565-5624-495C-BFAD-9BF7EF9F2B85}" dt="2024-07-29T15:22:02.360" v="339" actId="1076"/>
          <ac:picMkLst>
            <pc:docMk/>
            <pc:sldMk cId="1364756969" sldId="2078559323"/>
            <ac:picMk id="5" creationId="{C6114414-DBE1-EDA2-B62E-E148F2F5BAC4}"/>
          </ac:picMkLst>
        </pc:picChg>
        <pc:picChg chg="add mod">
          <ac:chgData name="Spickler, Caidyn" userId="d926f552-bb8b-4b4c-9350-687a8629ac5a" providerId="ADAL" clId="{B169B565-5624-495C-BFAD-9BF7EF9F2B85}" dt="2024-07-29T15:23:27.691" v="348" actId="1076"/>
          <ac:picMkLst>
            <pc:docMk/>
            <pc:sldMk cId="1364756969" sldId="2078559323"/>
            <ac:picMk id="11" creationId="{352BD855-5D82-3F57-92E5-2015977A68DF}"/>
          </ac:picMkLst>
        </pc:picChg>
        <pc:picChg chg="add mod">
          <ac:chgData name="Spickler, Caidyn" userId="d926f552-bb8b-4b4c-9350-687a8629ac5a" providerId="ADAL" clId="{B169B565-5624-495C-BFAD-9BF7EF9F2B85}" dt="2024-07-29T15:22:30.656" v="344" actId="1076"/>
          <ac:picMkLst>
            <pc:docMk/>
            <pc:sldMk cId="1364756969" sldId="2078559323"/>
            <ac:picMk id="13" creationId="{CF31DDAF-7BE3-5081-B0EB-48B7545432D2}"/>
          </ac:picMkLst>
        </pc:picChg>
        <pc:picChg chg="add mod">
          <ac:chgData name="Spickler, Caidyn" userId="d926f552-bb8b-4b4c-9350-687a8629ac5a" providerId="ADAL" clId="{B169B565-5624-495C-BFAD-9BF7EF9F2B85}" dt="2024-07-29T15:23:29.678" v="349" actId="1076"/>
          <ac:picMkLst>
            <pc:docMk/>
            <pc:sldMk cId="1364756969" sldId="2078559323"/>
            <ac:picMk id="15" creationId="{665FCCBB-7C18-A3AD-BF52-7DF60DB7AFF8}"/>
          </ac:picMkLst>
        </pc:picChg>
      </pc:sldChg>
      <pc:sldChg chg="addSp delSp modSp mod">
        <pc:chgData name="Spickler, Caidyn" userId="d926f552-bb8b-4b4c-9350-687a8629ac5a" providerId="ADAL" clId="{B169B565-5624-495C-BFAD-9BF7EF9F2B85}" dt="2024-07-29T18:50:27.117" v="952" actId="14861"/>
        <pc:sldMkLst>
          <pc:docMk/>
          <pc:sldMk cId="1929008601" sldId="2078559326"/>
        </pc:sldMkLst>
        <pc:spChg chg="mod">
          <ac:chgData name="Spickler, Caidyn" userId="d926f552-bb8b-4b4c-9350-687a8629ac5a" providerId="ADAL" clId="{B169B565-5624-495C-BFAD-9BF7EF9F2B85}" dt="2024-07-29T18:46:29.294" v="836" actId="1076"/>
          <ac:spMkLst>
            <pc:docMk/>
            <pc:sldMk cId="1929008601" sldId="2078559326"/>
            <ac:spMk id="8" creationId="{8A74F631-6D41-48C2-9022-D6662EBDF2B4}"/>
          </ac:spMkLst>
        </pc:spChg>
        <pc:picChg chg="add del mod">
          <ac:chgData name="Spickler, Caidyn" userId="d926f552-bb8b-4b4c-9350-687a8629ac5a" providerId="ADAL" clId="{B169B565-5624-495C-BFAD-9BF7EF9F2B85}" dt="2024-07-29T18:46:31.845" v="837" actId="478"/>
          <ac:picMkLst>
            <pc:docMk/>
            <pc:sldMk cId="1929008601" sldId="2078559326"/>
            <ac:picMk id="4" creationId="{1741B97F-0123-F13A-2BCF-A2300F193459}"/>
          </ac:picMkLst>
        </pc:picChg>
        <pc:picChg chg="add mod">
          <ac:chgData name="Spickler, Caidyn" userId="d926f552-bb8b-4b4c-9350-687a8629ac5a" providerId="ADAL" clId="{B169B565-5624-495C-BFAD-9BF7EF9F2B85}" dt="2024-07-29T18:50:15.179" v="918" actId="14861"/>
          <ac:picMkLst>
            <pc:docMk/>
            <pc:sldMk cId="1929008601" sldId="2078559326"/>
            <ac:picMk id="6" creationId="{1CF83591-EFAD-C3E6-5C39-298938B9A144}"/>
          </ac:picMkLst>
        </pc:picChg>
        <pc:picChg chg="add del mod modCrop">
          <ac:chgData name="Spickler, Caidyn" userId="d926f552-bb8b-4b4c-9350-687a8629ac5a" providerId="ADAL" clId="{B169B565-5624-495C-BFAD-9BF7EF9F2B85}" dt="2024-07-29T18:46:37.079" v="839" actId="478"/>
          <ac:picMkLst>
            <pc:docMk/>
            <pc:sldMk cId="1929008601" sldId="2078559326"/>
            <ac:picMk id="9" creationId="{D726B78E-0CF1-128D-3881-803B6C6A6ED8}"/>
          </ac:picMkLst>
        </pc:picChg>
        <pc:picChg chg="add del mod">
          <ac:chgData name="Spickler, Caidyn" userId="d926f552-bb8b-4b4c-9350-687a8629ac5a" providerId="ADAL" clId="{B169B565-5624-495C-BFAD-9BF7EF9F2B85}" dt="2024-07-29T18:46:34.791" v="838" actId="478"/>
          <ac:picMkLst>
            <pc:docMk/>
            <pc:sldMk cId="1929008601" sldId="2078559326"/>
            <ac:picMk id="11" creationId="{498BDE6F-ECB6-CB8A-6B18-E293BB10D2CC}"/>
          </ac:picMkLst>
        </pc:picChg>
        <pc:picChg chg="add mod">
          <ac:chgData name="Spickler, Caidyn" userId="d926f552-bb8b-4b4c-9350-687a8629ac5a" providerId="ADAL" clId="{B169B565-5624-495C-BFAD-9BF7EF9F2B85}" dt="2024-07-29T18:50:27.117" v="952" actId="14861"/>
          <ac:picMkLst>
            <pc:docMk/>
            <pc:sldMk cId="1929008601" sldId="2078559326"/>
            <ac:picMk id="12" creationId="{3C7CAC58-76E9-CC8C-660F-5D0F0A077391}"/>
          </ac:picMkLst>
        </pc:picChg>
      </pc:sldChg>
      <pc:sldChg chg="modSp mod">
        <pc:chgData name="Spickler, Caidyn" userId="d926f552-bb8b-4b4c-9350-687a8629ac5a" providerId="ADAL" clId="{B169B565-5624-495C-BFAD-9BF7EF9F2B85}" dt="2024-07-29T16:03:38.274" v="835" actId="20577"/>
        <pc:sldMkLst>
          <pc:docMk/>
          <pc:sldMk cId="3544502559" sldId="2078559329"/>
        </pc:sldMkLst>
        <pc:spChg chg="mod">
          <ac:chgData name="Spickler, Caidyn" userId="d926f552-bb8b-4b4c-9350-687a8629ac5a" providerId="ADAL" clId="{B169B565-5624-495C-BFAD-9BF7EF9F2B85}" dt="2024-07-29T16:03:38.274" v="835" actId="20577"/>
          <ac:spMkLst>
            <pc:docMk/>
            <pc:sldMk cId="3544502559" sldId="2078559329"/>
            <ac:spMk id="4" creationId="{49420151-2C82-1DAE-4693-29D6D1EF027C}"/>
          </ac:spMkLst>
        </pc:spChg>
      </pc:sldChg>
    </pc:docChg>
  </pc:docChgLst>
  <pc:docChgLst>
    <pc:chgData name="Spickler, Caidyn" userId="d926f552-bb8b-4b4c-9350-687a8629ac5a" providerId="ADAL" clId="{09D92E0C-F3D1-4FA7-A512-4D4D99CE7646}"/>
    <pc:docChg chg="undo custSel addSld delSld modSld sldOrd modSection">
      <pc:chgData name="Spickler, Caidyn" userId="d926f552-bb8b-4b4c-9350-687a8629ac5a" providerId="ADAL" clId="{09D92E0C-F3D1-4FA7-A512-4D4D99CE7646}" dt="2024-07-25T15:34:44.722" v="1090" actId="20577"/>
      <pc:docMkLst>
        <pc:docMk/>
      </pc:docMkLst>
      <pc:sldChg chg="modSp mod">
        <pc:chgData name="Spickler, Caidyn" userId="d926f552-bb8b-4b4c-9350-687a8629ac5a" providerId="ADAL" clId="{09D92E0C-F3D1-4FA7-A512-4D4D99CE7646}" dt="2024-07-24T17:20:00.625" v="21" actId="20577"/>
        <pc:sldMkLst>
          <pc:docMk/>
          <pc:sldMk cId="4033131872" sldId="443"/>
        </pc:sldMkLst>
        <pc:spChg chg="mod">
          <ac:chgData name="Spickler, Caidyn" userId="d926f552-bb8b-4b4c-9350-687a8629ac5a" providerId="ADAL" clId="{09D92E0C-F3D1-4FA7-A512-4D4D99CE7646}" dt="2024-07-24T17:19:50.252" v="18" actId="255"/>
          <ac:spMkLst>
            <pc:docMk/>
            <pc:sldMk cId="4033131872" sldId="443"/>
            <ac:spMk id="3" creationId="{00000000-0000-0000-0000-000000000000}"/>
          </ac:spMkLst>
        </pc:spChg>
        <pc:spChg chg="mod">
          <ac:chgData name="Spickler, Caidyn" userId="d926f552-bb8b-4b4c-9350-687a8629ac5a" providerId="ADAL" clId="{09D92E0C-F3D1-4FA7-A512-4D4D99CE7646}" dt="2024-07-24T17:20:00.625" v="21" actId="20577"/>
          <ac:spMkLst>
            <pc:docMk/>
            <pc:sldMk cId="4033131872" sldId="443"/>
            <ac:spMk id="13" creationId="{FEAB0CBD-47D7-45D5-BC66-9299051B3538}"/>
          </ac:spMkLst>
        </pc:spChg>
      </pc:sldChg>
      <pc:sldChg chg="modSp mod">
        <pc:chgData name="Spickler, Caidyn" userId="d926f552-bb8b-4b4c-9350-687a8629ac5a" providerId="ADAL" clId="{09D92E0C-F3D1-4FA7-A512-4D4D99CE7646}" dt="2024-07-25T15:32:35.881" v="1071" actId="255"/>
        <pc:sldMkLst>
          <pc:docMk/>
          <pc:sldMk cId="2048368646" sldId="2078559315"/>
        </pc:sldMkLst>
        <pc:spChg chg="mod">
          <ac:chgData name="Spickler, Caidyn" userId="d926f552-bb8b-4b4c-9350-687a8629ac5a" providerId="ADAL" clId="{09D92E0C-F3D1-4FA7-A512-4D4D99CE7646}" dt="2024-07-25T14:45:37.264" v="115" actId="20577"/>
          <ac:spMkLst>
            <pc:docMk/>
            <pc:sldMk cId="2048368646" sldId="2078559315"/>
            <ac:spMk id="3" creationId="{6B69B764-F84B-4317-960C-2FB5061E92E9}"/>
          </ac:spMkLst>
        </pc:spChg>
        <pc:spChg chg="mod">
          <ac:chgData name="Spickler, Caidyn" userId="d926f552-bb8b-4b4c-9350-687a8629ac5a" providerId="ADAL" clId="{09D92E0C-F3D1-4FA7-A512-4D4D99CE7646}" dt="2024-07-25T15:32:35.881" v="1071" actId="255"/>
          <ac:spMkLst>
            <pc:docMk/>
            <pc:sldMk cId="2048368646" sldId="2078559315"/>
            <ac:spMk id="4" creationId="{49420151-2C82-1DAE-4693-29D6D1EF027C}"/>
          </ac:spMkLst>
        </pc:spChg>
        <pc:spChg chg="mod">
          <ac:chgData name="Spickler, Caidyn" userId="d926f552-bb8b-4b4c-9350-687a8629ac5a" providerId="ADAL" clId="{09D92E0C-F3D1-4FA7-A512-4D4D99CE7646}" dt="2024-07-24T17:21:20.089" v="54" actId="14100"/>
          <ac:spMkLst>
            <pc:docMk/>
            <pc:sldMk cId="2048368646" sldId="2078559315"/>
            <ac:spMk id="8" creationId="{3EBFB194-14E6-45FB-BBE2-813E2841BBBD}"/>
          </ac:spMkLst>
        </pc:spChg>
      </pc:sldChg>
      <pc:sldChg chg="addSp delSp modSp mod">
        <pc:chgData name="Spickler, Caidyn" userId="d926f552-bb8b-4b4c-9350-687a8629ac5a" providerId="ADAL" clId="{09D92E0C-F3D1-4FA7-A512-4D4D99CE7646}" dt="2024-07-25T15:23:46.539" v="632" actId="255"/>
        <pc:sldMkLst>
          <pc:docMk/>
          <pc:sldMk cId="1907374075" sldId="2078559316"/>
        </pc:sldMkLst>
        <pc:spChg chg="add mod">
          <ac:chgData name="Spickler, Caidyn" userId="d926f552-bb8b-4b4c-9350-687a8629ac5a" providerId="ADAL" clId="{09D92E0C-F3D1-4FA7-A512-4D4D99CE7646}" dt="2024-07-24T17:21:50.100" v="59"/>
          <ac:spMkLst>
            <pc:docMk/>
            <pc:sldMk cId="1907374075" sldId="2078559316"/>
            <ac:spMk id="2" creationId="{698D3F02-4E39-60A0-258D-703C33AAC82D}"/>
          </ac:spMkLst>
        </pc:spChg>
        <pc:spChg chg="add mod">
          <ac:chgData name="Spickler, Caidyn" userId="d926f552-bb8b-4b4c-9350-687a8629ac5a" providerId="ADAL" clId="{09D92E0C-F3D1-4FA7-A512-4D4D99CE7646}" dt="2024-07-25T15:19:51.992" v="521"/>
          <ac:spMkLst>
            <pc:docMk/>
            <pc:sldMk cId="1907374075" sldId="2078559316"/>
            <ac:spMk id="5" creationId="{704652F9-B9FA-D267-2CB1-3F6097BFC1DC}"/>
          </ac:spMkLst>
        </pc:spChg>
        <pc:spChg chg="mod">
          <ac:chgData name="Spickler, Caidyn" userId="d926f552-bb8b-4b4c-9350-687a8629ac5a" providerId="ADAL" clId="{09D92E0C-F3D1-4FA7-A512-4D4D99CE7646}" dt="2024-07-25T14:37:50.274" v="84" actId="20577"/>
          <ac:spMkLst>
            <pc:docMk/>
            <pc:sldMk cId="1907374075" sldId="2078559316"/>
            <ac:spMk id="9" creationId="{F6505D34-5691-413F-BDE1-4DF0A3D1A042}"/>
          </ac:spMkLst>
        </pc:spChg>
        <pc:spChg chg="add mod">
          <ac:chgData name="Spickler, Caidyn" userId="d926f552-bb8b-4b4c-9350-687a8629ac5a" providerId="ADAL" clId="{09D92E0C-F3D1-4FA7-A512-4D4D99CE7646}" dt="2024-07-25T15:23:46.539" v="632" actId="255"/>
          <ac:spMkLst>
            <pc:docMk/>
            <pc:sldMk cId="1907374075" sldId="2078559316"/>
            <ac:spMk id="14" creationId="{3B756935-77F9-4792-23BD-7C1A3B27CF4E}"/>
          </ac:spMkLst>
        </pc:spChg>
        <pc:picChg chg="add mod">
          <ac:chgData name="Spickler, Caidyn" userId="d926f552-bb8b-4b4c-9350-687a8629ac5a" providerId="ADAL" clId="{09D92E0C-F3D1-4FA7-A512-4D4D99CE7646}" dt="2024-07-25T15:19:51.992" v="521"/>
          <ac:picMkLst>
            <pc:docMk/>
            <pc:sldMk cId="1907374075" sldId="2078559316"/>
            <ac:picMk id="3" creationId="{AC83C1F2-F9DA-69F7-EDD3-E353A1401800}"/>
          </ac:picMkLst>
        </pc:picChg>
        <pc:picChg chg="del">
          <ac:chgData name="Spickler, Caidyn" userId="d926f552-bb8b-4b4c-9350-687a8629ac5a" providerId="ADAL" clId="{09D92E0C-F3D1-4FA7-A512-4D4D99CE7646}" dt="2024-07-25T14:37:56.990" v="86" actId="478"/>
          <ac:picMkLst>
            <pc:docMk/>
            <pc:sldMk cId="1907374075" sldId="2078559316"/>
            <ac:picMk id="4" creationId="{F70A0F27-D276-42C4-90DB-5FE2EC38BC2C}"/>
          </ac:picMkLst>
        </pc:picChg>
        <pc:picChg chg="add mod">
          <ac:chgData name="Spickler, Caidyn" userId="d926f552-bb8b-4b4c-9350-687a8629ac5a" providerId="ADAL" clId="{09D92E0C-F3D1-4FA7-A512-4D4D99CE7646}" dt="2024-07-25T15:19:51.992" v="521"/>
          <ac:picMkLst>
            <pc:docMk/>
            <pc:sldMk cId="1907374075" sldId="2078559316"/>
            <ac:picMk id="6" creationId="{F1D191DF-9BB8-867A-3606-207C819F3937}"/>
          </ac:picMkLst>
        </pc:picChg>
        <pc:picChg chg="del">
          <ac:chgData name="Spickler, Caidyn" userId="d926f552-bb8b-4b4c-9350-687a8629ac5a" providerId="ADAL" clId="{09D92E0C-F3D1-4FA7-A512-4D4D99CE7646}" dt="2024-07-25T14:37:54.962" v="85" actId="478"/>
          <ac:picMkLst>
            <pc:docMk/>
            <pc:sldMk cId="1907374075" sldId="2078559316"/>
            <ac:picMk id="11" creationId="{A31BCEFD-E0F3-41F1-B39B-46BA07F4835B}"/>
          </ac:picMkLst>
        </pc:picChg>
        <pc:picChg chg="add mod">
          <ac:chgData name="Spickler, Caidyn" userId="d926f552-bb8b-4b4c-9350-687a8629ac5a" providerId="ADAL" clId="{09D92E0C-F3D1-4FA7-A512-4D4D99CE7646}" dt="2024-07-25T15:19:51.992" v="521"/>
          <ac:picMkLst>
            <pc:docMk/>
            <pc:sldMk cId="1907374075" sldId="2078559316"/>
            <ac:picMk id="12" creationId="{CAAF1108-CC1F-C403-F9BE-1C8A07700DCD}"/>
          </ac:picMkLst>
        </pc:picChg>
        <pc:picChg chg="add mod">
          <ac:chgData name="Spickler, Caidyn" userId="d926f552-bb8b-4b4c-9350-687a8629ac5a" providerId="ADAL" clId="{09D92E0C-F3D1-4FA7-A512-4D4D99CE7646}" dt="2024-07-25T15:19:51.992" v="521"/>
          <ac:picMkLst>
            <pc:docMk/>
            <pc:sldMk cId="1907374075" sldId="2078559316"/>
            <ac:picMk id="13" creationId="{11E22A96-0651-B73D-0D65-3E82A8EC93C5}"/>
          </ac:picMkLst>
        </pc:picChg>
      </pc:sldChg>
      <pc:sldChg chg="addSp modSp del">
        <pc:chgData name="Spickler, Caidyn" userId="d926f552-bb8b-4b4c-9350-687a8629ac5a" providerId="ADAL" clId="{09D92E0C-F3D1-4FA7-A512-4D4D99CE7646}" dt="2024-07-25T15:26:46.747" v="698" actId="47"/>
        <pc:sldMkLst>
          <pc:docMk/>
          <pc:sldMk cId="3824837186" sldId="2078559317"/>
        </pc:sldMkLst>
        <pc:spChg chg="add mod">
          <ac:chgData name="Spickler, Caidyn" userId="d926f552-bb8b-4b4c-9350-687a8629ac5a" providerId="ADAL" clId="{09D92E0C-F3D1-4FA7-A512-4D4D99CE7646}" dt="2024-07-24T17:22:11.350" v="63"/>
          <ac:spMkLst>
            <pc:docMk/>
            <pc:sldMk cId="3824837186" sldId="2078559317"/>
            <ac:spMk id="2" creationId="{D24DE84D-C633-0653-9B25-EF8409509275}"/>
          </ac:spMkLst>
        </pc:spChg>
      </pc:sldChg>
      <pc:sldChg chg="del">
        <pc:chgData name="Spickler, Caidyn" userId="d926f552-bb8b-4b4c-9350-687a8629ac5a" providerId="ADAL" clId="{09D92E0C-F3D1-4FA7-A512-4D4D99CE7646}" dt="2024-07-24T17:22:20.467" v="64" actId="47"/>
        <pc:sldMkLst>
          <pc:docMk/>
          <pc:sldMk cId="1784319439" sldId="2078559318"/>
        </pc:sldMkLst>
      </pc:sldChg>
      <pc:sldChg chg="addSp delSp modSp del mod">
        <pc:chgData name="Spickler, Caidyn" userId="d926f552-bb8b-4b4c-9350-687a8629ac5a" providerId="ADAL" clId="{09D92E0C-F3D1-4FA7-A512-4D4D99CE7646}" dt="2024-07-24T17:22:42.437" v="65" actId="47"/>
        <pc:sldMkLst>
          <pc:docMk/>
          <pc:sldMk cId="4176779053" sldId="2078559319"/>
        </pc:sldMkLst>
        <pc:spChg chg="add mod">
          <ac:chgData name="Spickler, Caidyn" userId="d926f552-bb8b-4b4c-9350-687a8629ac5a" providerId="ADAL" clId="{09D92E0C-F3D1-4FA7-A512-4D4D99CE7646}" dt="2024-07-24T17:21:36.234" v="57"/>
          <ac:spMkLst>
            <pc:docMk/>
            <pc:sldMk cId="4176779053" sldId="2078559319"/>
            <ac:spMk id="3" creationId="{EB6FB114-3898-0EA9-A977-F0CC60183C33}"/>
          </ac:spMkLst>
        </pc:spChg>
        <pc:spChg chg="del mod">
          <ac:chgData name="Spickler, Caidyn" userId="d926f552-bb8b-4b4c-9350-687a8629ac5a" providerId="ADAL" clId="{09D92E0C-F3D1-4FA7-A512-4D4D99CE7646}" dt="2024-07-24T17:20:21.978" v="23" actId="478"/>
          <ac:spMkLst>
            <pc:docMk/>
            <pc:sldMk cId="4176779053" sldId="2078559319"/>
            <ac:spMk id="10" creationId="{78FAA019-97A2-4013-8975-B4ED9F182979}"/>
          </ac:spMkLst>
        </pc:spChg>
      </pc:sldChg>
      <pc:sldChg chg="modSp mod">
        <pc:chgData name="Spickler, Caidyn" userId="d926f552-bb8b-4b4c-9350-687a8629ac5a" providerId="ADAL" clId="{09D92E0C-F3D1-4FA7-A512-4D4D99CE7646}" dt="2024-07-25T15:32:51.081" v="1073" actId="2711"/>
        <pc:sldMkLst>
          <pc:docMk/>
          <pc:sldMk cId="3791043015" sldId="2078559320"/>
        </pc:sldMkLst>
        <pc:spChg chg="mod">
          <ac:chgData name="Spickler, Caidyn" userId="d926f552-bb8b-4b4c-9350-687a8629ac5a" providerId="ADAL" clId="{09D92E0C-F3D1-4FA7-A512-4D4D99CE7646}" dt="2024-07-25T15:32:51.081" v="1073" actId="2711"/>
          <ac:spMkLst>
            <pc:docMk/>
            <pc:sldMk cId="3791043015" sldId="2078559320"/>
            <ac:spMk id="2" creationId="{8C1E3632-3C8A-3285-3B21-7E03817AFD0E}"/>
          </ac:spMkLst>
        </pc:spChg>
        <pc:spChg chg="mod">
          <ac:chgData name="Spickler, Caidyn" userId="d926f552-bb8b-4b4c-9350-687a8629ac5a" providerId="ADAL" clId="{09D92E0C-F3D1-4FA7-A512-4D4D99CE7646}" dt="2024-07-25T14:46:34.861" v="128" actId="20577"/>
          <ac:spMkLst>
            <pc:docMk/>
            <pc:sldMk cId="3791043015" sldId="2078559320"/>
            <ac:spMk id="3" creationId="{6B69B764-F84B-4317-960C-2FB5061E92E9}"/>
          </ac:spMkLst>
        </pc:spChg>
        <pc:spChg chg="mod">
          <ac:chgData name="Spickler, Caidyn" userId="d926f552-bb8b-4b4c-9350-687a8629ac5a" providerId="ADAL" clId="{09D92E0C-F3D1-4FA7-A512-4D4D99CE7646}" dt="2024-07-24T17:21:25.852" v="56" actId="14100"/>
          <ac:spMkLst>
            <pc:docMk/>
            <pc:sldMk cId="3791043015" sldId="2078559320"/>
            <ac:spMk id="6" creationId="{AC864A9F-F09A-4389-9DB6-82FF8A49ADB6}"/>
          </ac:spMkLst>
        </pc:spChg>
      </pc:sldChg>
      <pc:sldChg chg="addSp modSp mod">
        <pc:chgData name="Spickler, Caidyn" userId="d926f552-bb8b-4b4c-9350-687a8629ac5a" providerId="ADAL" clId="{09D92E0C-F3D1-4FA7-A512-4D4D99CE7646}" dt="2024-07-25T15:33:10.385" v="1075" actId="255"/>
        <pc:sldMkLst>
          <pc:docMk/>
          <pc:sldMk cId="3180188744" sldId="2078559321"/>
        </pc:sldMkLst>
        <pc:spChg chg="mod">
          <ac:chgData name="Spickler, Caidyn" userId="d926f552-bb8b-4b4c-9350-687a8629ac5a" providerId="ADAL" clId="{09D92E0C-F3D1-4FA7-A512-4D4D99CE7646}" dt="2024-07-25T15:33:10.385" v="1075" actId="255"/>
          <ac:spMkLst>
            <pc:docMk/>
            <pc:sldMk cId="3180188744" sldId="2078559321"/>
            <ac:spMk id="2" creationId="{26DF0006-0A85-588A-B4AD-B7DA2498737F}"/>
          </ac:spMkLst>
        </pc:spChg>
        <pc:spChg chg="mod">
          <ac:chgData name="Spickler, Caidyn" userId="d926f552-bb8b-4b4c-9350-687a8629ac5a" providerId="ADAL" clId="{09D92E0C-F3D1-4FA7-A512-4D4D99CE7646}" dt="2024-07-25T14:46:54.953" v="133" actId="20577"/>
          <ac:spMkLst>
            <pc:docMk/>
            <pc:sldMk cId="3180188744" sldId="2078559321"/>
            <ac:spMk id="3" creationId="{6B69B764-F84B-4317-960C-2FB5061E92E9}"/>
          </ac:spMkLst>
        </pc:spChg>
        <pc:spChg chg="add mod">
          <ac:chgData name="Spickler, Caidyn" userId="d926f552-bb8b-4b4c-9350-687a8629ac5a" providerId="ADAL" clId="{09D92E0C-F3D1-4FA7-A512-4D4D99CE7646}" dt="2024-07-24T17:21:46.043" v="58"/>
          <ac:spMkLst>
            <pc:docMk/>
            <pc:sldMk cId="3180188744" sldId="2078559321"/>
            <ac:spMk id="4" creationId="{DC171A13-4844-4DD5-3B77-97DC88073828}"/>
          </ac:spMkLst>
        </pc:spChg>
      </pc:sldChg>
      <pc:sldChg chg="addSp delSp modSp mod">
        <pc:chgData name="Spickler, Caidyn" userId="d926f552-bb8b-4b4c-9350-687a8629ac5a" providerId="ADAL" clId="{09D92E0C-F3D1-4FA7-A512-4D4D99CE7646}" dt="2024-07-25T15:24:57.731" v="643" actId="12"/>
        <pc:sldMkLst>
          <pc:docMk/>
          <pc:sldMk cId="1422589888" sldId="2078559322"/>
        </pc:sldMkLst>
        <pc:spChg chg="add mod">
          <ac:chgData name="Spickler, Caidyn" userId="d926f552-bb8b-4b4c-9350-687a8629ac5a" providerId="ADAL" clId="{09D92E0C-F3D1-4FA7-A512-4D4D99CE7646}" dt="2024-07-24T17:21:53.941" v="60"/>
          <ac:spMkLst>
            <pc:docMk/>
            <pc:sldMk cId="1422589888" sldId="2078559322"/>
            <ac:spMk id="2" creationId="{2A864F30-F887-A9B7-9281-FBF7776B2059}"/>
          </ac:spMkLst>
        </pc:spChg>
        <pc:spChg chg="add mod">
          <ac:chgData name="Spickler, Caidyn" userId="d926f552-bb8b-4b4c-9350-687a8629ac5a" providerId="ADAL" clId="{09D92E0C-F3D1-4FA7-A512-4D4D99CE7646}" dt="2024-07-25T15:24:57.731" v="643" actId="12"/>
          <ac:spMkLst>
            <pc:docMk/>
            <pc:sldMk cId="1422589888" sldId="2078559322"/>
            <ac:spMk id="4" creationId="{CF203259-115E-5B83-8AD1-1EB98018CE68}"/>
          </ac:spMkLst>
        </pc:spChg>
        <pc:spChg chg="mod">
          <ac:chgData name="Spickler, Caidyn" userId="d926f552-bb8b-4b4c-9350-687a8629ac5a" providerId="ADAL" clId="{09D92E0C-F3D1-4FA7-A512-4D4D99CE7646}" dt="2024-07-25T14:38:07.543" v="102" actId="20577"/>
          <ac:spMkLst>
            <pc:docMk/>
            <pc:sldMk cId="1422589888" sldId="2078559322"/>
            <ac:spMk id="9" creationId="{F6505D34-5691-413F-BDE1-4DF0A3D1A042}"/>
          </ac:spMkLst>
        </pc:spChg>
        <pc:spChg chg="del">
          <ac:chgData name="Spickler, Caidyn" userId="d926f552-bb8b-4b4c-9350-687a8629ac5a" providerId="ADAL" clId="{09D92E0C-F3D1-4FA7-A512-4D4D99CE7646}" dt="2024-07-25T15:24:22.576" v="636" actId="478"/>
          <ac:spMkLst>
            <pc:docMk/>
            <pc:sldMk cId="1422589888" sldId="2078559322"/>
            <ac:spMk id="10" creationId="{DC5D9E06-15C4-44DD-8B2F-C4C480298E4C}"/>
          </ac:spMkLst>
        </pc:spChg>
        <pc:picChg chg="del">
          <ac:chgData name="Spickler, Caidyn" userId="d926f552-bb8b-4b4c-9350-687a8629ac5a" providerId="ADAL" clId="{09D92E0C-F3D1-4FA7-A512-4D4D99CE7646}" dt="2024-07-25T14:38:12.293" v="104" actId="478"/>
          <ac:picMkLst>
            <pc:docMk/>
            <pc:sldMk cId="1422589888" sldId="2078559322"/>
            <ac:picMk id="13" creationId="{39A9AE43-B3E0-4E21-A94F-8A00E4BC73F7}"/>
          </ac:picMkLst>
        </pc:picChg>
        <pc:picChg chg="del">
          <ac:chgData name="Spickler, Caidyn" userId="d926f552-bb8b-4b4c-9350-687a8629ac5a" providerId="ADAL" clId="{09D92E0C-F3D1-4FA7-A512-4D4D99CE7646}" dt="2024-07-25T14:38:10.510" v="103" actId="478"/>
          <ac:picMkLst>
            <pc:docMk/>
            <pc:sldMk cId="1422589888" sldId="2078559322"/>
            <ac:picMk id="3074" creationId="{F3EFDF82-02CB-44F8-B44E-DF7882F15716}"/>
          </ac:picMkLst>
        </pc:picChg>
      </pc:sldChg>
      <pc:sldChg chg="addSp delSp modSp mod modNotesTx">
        <pc:chgData name="Spickler, Caidyn" userId="d926f552-bb8b-4b4c-9350-687a8629ac5a" providerId="ADAL" clId="{09D92E0C-F3D1-4FA7-A512-4D4D99CE7646}" dt="2024-07-25T15:30:23.576" v="1067" actId="33524"/>
        <pc:sldMkLst>
          <pc:docMk/>
          <pc:sldMk cId="1364756969" sldId="2078559323"/>
        </pc:sldMkLst>
        <pc:spChg chg="add mod">
          <ac:chgData name="Spickler, Caidyn" userId="d926f552-bb8b-4b4c-9350-687a8629ac5a" providerId="ADAL" clId="{09D92E0C-F3D1-4FA7-A512-4D4D99CE7646}" dt="2024-07-24T17:21:58.208" v="61"/>
          <ac:spMkLst>
            <pc:docMk/>
            <pc:sldMk cId="1364756969" sldId="2078559323"/>
            <ac:spMk id="2" creationId="{DF298800-6B8B-BE49-35EB-339D23F47308}"/>
          </ac:spMkLst>
        </pc:spChg>
        <pc:spChg chg="add mod">
          <ac:chgData name="Spickler, Caidyn" userId="d926f552-bb8b-4b4c-9350-687a8629ac5a" providerId="ADAL" clId="{09D92E0C-F3D1-4FA7-A512-4D4D99CE7646}" dt="2024-07-25T15:27:31.221" v="703" actId="255"/>
          <ac:spMkLst>
            <pc:docMk/>
            <pc:sldMk cId="1364756969" sldId="2078559323"/>
            <ac:spMk id="3" creationId="{5554A5D9-50AC-F058-B7CB-04E1DBA8B283}"/>
          </ac:spMkLst>
        </pc:spChg>
        <pc:spChg chg="mod">
          <ac:chgData name="Spickler, Caidyn" userId="d926f552-bb8b-4b4c-9350-687a8629ac5a" providerId="ADAL" clId="{09D92E0C-F3D1-4FA7-A512-4D4D99CE7646}" dt="2024-07-25T15:26:08.184" v="667" actId="20577"/>
          <ac:spMkLst>
            <pc:docMk/>
            <pc:sldMk cId="1364756969" sldId="2078559323"/>
            <ac:spMk id="8" creationId="{9EDBD6A0-62F1-4498-AD98-9B2A68DFD0D6}"/>
          </ac:spMkLst>
        </pc:spChg>
        <pc:spChg chg="mod">
          <ac:chgData name="Spickler, Caidyn" userId="d926f552-bb8b-4b4c-9350-687a8629ac5a" providerId="ADAL" clId="{09D92E0C-F3D1-4FA7-A512-4D4D99CE7646}" dt="2024-07-25T15:26:23.156" v="697" actId="20577"/>
          <ac:spMkLst>
            <pc:docMk/>
            <pc:sldMk cId="1364756969" sldId="2078559323"/>
            <ac:spMk id="9" creationId="{F6505D34-5691-413F-BDE1-4DF0A3D1A042}"/>
          </ac:spMkLst>
        </pc:spChg>
        <pc:picChg chg="del">
          <ac:chgData name="Spickler, Caidyn" userId="d926f552-bb8b-4b4c-9350-687a8629ac5a" providerId="ADAL" clId="{09D92E0C-F3D1-4FA7-A512-4D4D99CE7646}" dt="2024-07-25T15:10:23.872" v="444" actId="478"/>
          <ac:picMkLst>
            <pc:docMk/>
            <pc:sldMk cId="1364756969" sldId="2078559323"/>
            <ac:picMk id="10" creationId="{3230C1D4-3D89-4039-89CE-3B7309570E06}"/>
          </ac:picMkLst>
        </pc:picChg>
      </pc:sldChg>
      <pc:sldChg chg="addSp delSp modSp mod ord modNotesTx">
        <pc:chgData name="Spickler, Caidyn" userId="d926f552-bb8b-4b4c-9350-687a8629ac5a" providerId="ADAL" clId="{09D92E0C-F3D1-4FA7-A512-4D4D99CE7646}" dt="2024-07-25T15:34:44.722" v="1090" actId="20577"/>
        <pc:sldMkLst>
          <pc:docMk/>
          <pc:sldMk cId="1510312712" sldId="2078559325"/>
        </pc:sldMkLst>
        <pc:spChg chg="del mod">
          <ac:chgData name="Spickler, Caidyn" userId="d926f552-bb8b-4b4c-9350-687a8629ac5a" providerId="ADAL" clId="{09D92E0C-F3D1-4FA7-A512-4D4D99CE7646}" dt="2024-07-25T15:01:57.593" v="251" actId="478"/>
          <ac:spMkLst>
            <pc:docMk/>
            <pc:sldMk cId="1510312712" sldId="2078559325"/>
            <ac:spMk id="2" creationId="{3ACCDF39-74BC-4C93-83CB-CD095347EC23}"/>
          </ac:spMkLst>
        </pc:spChg>
        <pc:spChg chg="add mod">
          <ac:chgData name="Spickler, Caidyn" userId="d926f552-bb8b-4b4c-9350-687a8629ac5a" providerId="ADAL" clId="{09D92E0C-F3D1-4FA7-A512-4D4D99CE7646}" dt="2024-07-24T17:22:05.333" v="62"/>
          <ac:spMkLst>
            <pc:docMk/>
            <pc:sldMk cId="1510312712" sldId="2078559325"/>
            <ac:spMk id="3" creationId="{A5A0BDD7-52FB-6B0E-0EB6-23C0ECA810BA}"/>
          </ac:spMkLst>
        </pc:spChg>
        <pc:spChg chg="add mod">
          <ac:chgData name="Spickler, Caidyn" userId="d926f552-bb8b-4b4c-9350-687a8629ac5a" providerId="ADAL" clId="{09D92E0C-F3D1-4FA7-A512-4D4D99CE7646}" dt="2024-07-25T15:34:44.722" v="1090" actId="20577"/>
          <ac:spMkLst>
            <pc:docMk/>
            <pc:sldMk cId="1510312712" sldId="2078559325"/>
            <ac:spMk id="4" creationId="{56120964-BAED-5240-E76C-84FF0AFBE8FA}"/>
          </ac:spMkLst>
        </pc:spChg>
        <pc:spChg chg="add mod">
          <ac:chgData name="Spickler, Caidyn" userId="d926f552-bb8b-4b4c-9350-687a8629ac5a" providerId="ADAL" clId="{09D92E0C-F3D1-4FA7-A512-4D4D99CE7646}" dt="2024-07-25T15:09:55.435" v="442" actId="1037"/>
          <ac:spMkLst>
            <pc:docMk/>
            <pc:sldMk cId="1510312712" sldId="2078559325"/>
            <ac:spMk id="5" creationId="{6BCB8A24-B103-EFE3-D9E9-2BF749AC91B7}"/>
          </ac:spMkLst>
        </pc:spChg>
        <pc:spChg chg="mod">
          <ac:chgData name="Spickler, Caidyn" userId="d926f552-bb8b-4b4c-9350-687a8629ac5a" providerId="ADAL" clId="{09D92E0C-F3D1-4FA7-A512-4D4D99CE7646}" dt="2024-07-25T15:01:48.716" v="249" actId="20577"/>
          <ac:spMkLst>
            <pc:docMk/>
            <pc:sldMk cId="1510312712" sldId="2078559325"/>
            <ac:spMk id="8" creationId="{9EDBD6A0-62F1-4498-AD98-9B2A68DFD0D6}"/>
          </ac:spMkLst>
        </pc:spChg>
        <pc:inkChg chg="add del">
          <ac:chgData name="Spickler, Caidyn" userId="d926f552-bb8b-4b4c-9350-687a8629ac5a" providerId="ADAL" clId="{09D92E0C-F3D1-4FA7-A512-4D4D99CE7646}" dt="2024-07-25T15:08:19.424" v="392" actId="9405"/>
          <ac:inkMkLst>
            <pc:docMk/>
            <pc:sldMk cId="1510312712" sldId="2078559325"/>
            <ac:inkMk id="10" creationId="{B3F3F3A8-50D7-F0F2-741B-0A4CA03991E1}"/>
          </ac:inkMkLst>
        </pc:inkChg>
        <pc:cxnChg chg="add del mod">
          <ac:chgData name="Spickler, Caidyn" userId="d926f552-bb8b-4b4c-9350-687a8629ac5a" providerId="ADAL" clId="{09D92E0C-F3D1-4FA7-A512-4D4D99CE7646}" dt="2024-07-25T15:08:54.785" v="406" actId="478"/>
          <ac:cxnSpMkLst>
            <pc:docMk/>
            <pc:sldMk cId="1510312712" sldId="2078559325"/>
            <ac:cxnSpMk id="12" creationId="{313A801D-1822-73EA-4608-D783EC289416}"/>
          </ac:cxnSpMkLst>
        </pc:cxnChg>
      </pc:sldChg>
      <pc:sldChg chg="modSp mod">
        <pc:chgData name="Spickler, Caidyn" userId="d926f552-bb8b-4b4c-9350-687a8629ac5a" providerId="ADAL" clId="{09D92E0C-F3D1-4FA7-A512-4D4D99CE7646}" dt="2024-07-24T17:21:11.517" v="52" actId="14100"/>
        <pc:sldMkLst>
          <pc:docMk/>
          <pc:sldMk cId="1929008601" sldId="2078559326"/>
        </pc:sldMkLst>
        <pc:spChg chg="mod">
          <ac:chgData name="Spickler, Caidyn" userId="d926f552-bb8b-4b4c-9350-687a8629ac5a" providerId="ADAL" clId="{09D92E0C-F3D1-4FA7-A512-4D4D99CE7646}" dt="2024-07-24T17:21:11.517" v="52" actId="14100"/>
          <ac:spMkLst>
            <pc:docMk/>
            <pc:sldMk cId="1929008601" sldId="2078559326"/>
            <ac:spMk id="5" creationId="{D57ACF6F-FA8F-465F-B2D6-C8B45CA946A4}"/>
          </ac:spMkLst>
        </pc:spChg>
      </pc:sldChg>
      <pc:sldChg chg="addSp modSp add mod modNotesTx">
        <pc:chgData name="Spickler, Caidyn" userId="d926f552-bb8b-4b4c-9350-687a8629ac5a" providerId="ADAL" clId="{09D92E0C-F3D1-4FA7-A512-4D4D99CE7646}" dt="2024-07-25T15:17:47.908" v="520"/>
        <pc:sldMkLst>
          <pc:docMk/>
          <pc:sldMk cId="3568371071" sldId="2078559327"/>
        </pc:sldMkLst>
        <pc:spChg chg="mod">
          <ac:chgData name="Spickler, Caidyn" userId="d926f552-bb8b-4b4c-9350-687a8629ac5a" providerId="ADAL" clId="{09D92E0C-F3D1-4FA7-A512-4D4D99CE7646}" dt="2024-07-25T14:55:25.932" v="200"/>
          <ac:spMkLst>
            <pc:docMk/>
            <pc:sldMk cId="3568371071" sldId="2078559327"/>
            <ac:spMk id="2" creationId="{E5788D77-5636-6344-A71B-13AA8FDD5524}"/>
          </ac:spMkLst>
        </pc:spChg>
        <pc:spChg chg="mod">
          <ac:chgData name="Spickler, Caidyn" userId="d926f552-bb8b-4b4c-9350-687a8629ac5a" providerId="ADAL" clId="{09D92E0C-F3D1-4FA7-A512-4D4D99CE7646}" dt="2024-07-25T15:01:19.220" v="232" actId="20577"/>
          <ac:spMkLst>
            <pc:docMk/>
            <pc:sldMk cId="3568371071" sldId="2078559327"/>
            <ac:spMk id="3" creationId="{6B69B764-F84B-4317-960C-2FB5061E92E9}"/>
          </ac:spMkLst>
        </pc:spChg>
        <pc:spChg chg="mod">
          <ac:chgData name="Spickler, Caidyn" userId="d926f552-bb8b-4b4c-9350-687a8629ac5a" providerId="ADAL" clId="{09D92E0C-F3D1-4FA7-A512-4D4D99CE7646}" dt="2024-07-25T15:12:31.512" v="492" actId="15"/>
          <ac:spMkLst>
            <pc:docMk/>
            <pc:sldMk cId="3568371071" sldId="2078559327"/>
            <ac:spMk id="4" creationId="{49420151-2C82-1DAE-4693-29D6D1EF027C}"/>
          </ac:spMkLst>
        </pc:spChg>
        <pc:picChg chg="add mod">
          <ac:chgData name="Spickler, Caidyn" userId="d926f552-bb8b-4b4c-9350-687a8629ac5a" providerId="ADAL" clId="{09D92E0C-F3D1-4FA7-A512-4D4D99CE7646}" dt="2024-07-25T15:14:39.286" v="504" actId="1076"/>
          <ac:picMkLst>
            <pc:docMk/>
            <pc:sldMk cId="3568371071" sldId="2078559327"/>
            <ac:picMk id="5" creationId="{D647DCA4-BA0D-C05C-3969-36701525BD6A}"/>
          </ac:picMkLst>
        </pc:picChg>
        <pc:picChg chg="add mod">
          <ac:chgData name="Spickler, Caidyn" userId="d926f552-bb8b-4b4c-9350-687a8629ac5a" providerId="ADAL" clId="{09D92E0C-F3D1-4FA7-A512-4D4D99CE7646}" dt="2024-07-25T15:14:39.286" v="504" actId="1076"/>
          <ac:picMkLst>
            <pc:docMk/>
            <pc:sldMk cId="3568371071" sldId="2078559327"/>
            <ac:picMk id="6" creationId="{4516068F-6D5B-9576-16AE-B86A718F25F1}"/>
          </ac:picMkLst>
        </pc:picChg>
        <pc:picChg chg="add mod">
          <ac:chgData name="Spickler, Caidyn" userId="d926f552-bb8b-4b4c-9350-687a8629ac5a" providerId="ADAL" clId="{09D92E0C-F3D1-4FA7-A512-4D4D99CE7646}" dt="2024-07-25T15:15:05.985" v="510" actId="1035"/>
          <ac:picMkLst>
            <pc:docMk/>
            <pc:sldMk cId="3568371071" sldId="2078559327"/>
            <ac:picMk id="7" creationId="{CA48DA53-5F15-6D41-A3CF-DA299634C01D}"/>
          </ac:picMkLst>
        </pc:picChg>
        <pc:picChg chg="add mod">
          <ac:chgData name="Spickler, Caidyn" userId="d926f552-bb8b-4b4c-9350-687a8629ac5a" providerId="ADAL" clId="{09D92E0C-F3D1-4FA7-A512-4D4D99CE7646}" dt="2024-07-25T15:14:55.472" v="506" actId="1076"/>
          <ac:picMkLst>
            <pc:docMk/>
            <pc:sldMk cId="3568371071" sldId="2078559327"/>
            <ac:picMk id="9" creationId="{BB2587A4-4753-3A56-A311-6DE81206BD47}"/>
          </ac:picMkLst>
        </pc:picChg>
      </pc:sldChg>
      <pc:sldChg chg="modSp new del mod">
        <pc:chgData name="Spickler, Caidyn" userId="d926f552-bb8b-4b4c-9350-687a8629ac5a" providerId="ADAL" clId="{09D92E0C-F3D1-4FA7-A512-4D4D99CE7646}" dt="2024-07-25T15:01:25.079" v="233" actId="47"/>
        <pc:sldMkLst>
          <pc:docMk/>
          <pc:sldMk cId="300746397" sldId="2078559328"/>
        </pc:sldMkLst>
        <pc:spChg chg="mod">
          <ac:chgData name="Spickler, Caidyn" userId="d926f552-bb8b-4b4c-9350-687a8629ac5a" providerId="ADAL" clId="{09D92E0C-F3D1-4FA7-A512-4D4D99CE7646}" dt="2024-07-25T14:54:32.698" v="196" actId="20577"/>
          <ac:spMkLst>
            <pc:docMk/>
            <pc:sldMk cId="300746397" sldId="2078559328"/>
            <ac:spMk id="2" creationId="{17D39FC9-6150-840F-1EC8-FA103BE0B33A}"/>
          </ac:spMkLst>
        </pc:spChg>
      </pc:sldChg>
      <pc:sldChg chg="addSp modSp add mod ord modNotesTx">
        <pc:chgData name="Spickler, Caidyn" userId="d926f552-bb8b-4b4c-9350-687a8629ac5a" providerId="ADAL" clId="{09D92E0C-F3D1-4FA7-A512-4D4D99CE7646}" dt="2024-07-25T15:31:00.841" v="1068" actId="20577"/>
        <pc:sldMkLst>
          <pc:docMk/>
          <pc:sldMk cId="3544502559" sldId="2078559329"/>
        </pc:sldMkLst>
        <pc:picChg chg="add mod">
          <ac:chgData name="Spickler, Caidyn" userId="d926f552-bb8b-4b4c-9350-687a8629ac5a" providerId="ADAL" clId="{09D92E0C-F3D1-4FA7-A512-4D4D99CE7646}" dt="2024-07-25T15:16:04.058" v="518" actId="1036"/>
          <ac:picMkLst>
            <pc:docMk/>
            <pc:sldMk cId="3544502559" sldId="2078559329"/>
            <ac:picMk id="5" creationId="{40438BFC-CB73-E891-8361-1B0080F5C58C}"/>
          </ac:picMkLst>
        </pc:picChg>
        <pc:picChg chg="add mod">
          <ac:chgData name="Spickler, Caidyn" userId="d926f552-bb8b-4b4c-9350-687a8629ac5a" providerId="ADAL" clId="{09D92E0C-F3D1-4FA7-A512-4D4D99CE7646}" dt="2024-07-25T15:15:57.633" v="513" actId="14100"/>
          <ac:picMkLst>
            <pc:docMk/>
            <pc:sldMk cId="3544502559" sldId="2078559329"/>
            <ac:picMk id="6" creationId="{2045DA67-746F-CBCD-5BFE-84C5F0282E11}"/>
          </ac:picMkLst>
        </pc:picChg>
      </pc:sldChg>
      <pc:sldChg chg="add del">
        <pc:chgData name="Spickler, Caidyn" userId="d926f552-bb8b-4b4c-9350-687a8629ac5a" providerId="ADAL" clId="{09D92E0C-F3D1-4FA7-A512-4D4D99CE7646}" dt="2024-07-25T14:55:12.290" v="199"/>
        <pc:sldMkLst>
          <pc:docMk/>
          <pc:sldMk cId="2346250032" sldId="20785593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ED728C-49AD-4D69-BB5D-3B31897CD2A8}" type="datetimeFigureOut">
              <a:rPr lang="en-US" smtClean="0"/>
              <a:t>7/29/2024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E9193-B337-4E1F-A788-4C0EEA4B41D0}" type="slidenum">
              <a:rPr lang="en-US" smtClean="0"/>
              <a:t>‹#›</a:t>
            </a:fld>
            <a:endParaRPr lang="en-US"/>
          </a:p>
        </p:txBody>
      </p:sp>
    </p:spTree>
    <p:extLst>
      <p:ext uri="{BB962C8B-B14F-4D97-AF65-F5344CB8AC3E}">
        <p14:creationId xmlns:p14="http://schemas.microsoft.com/office/powerpoint/2010/main" val="363572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F385-4583-448F-8705-34129DF5B2C4}"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B2A13-6495-4AD3-9924-78B841E5777F}" type="slidenum">
              <a:rPr lang="en-US" smtClean="0"/>
              <a:t>‹#›</a:t>
            </a:fld>
            <a:endParaRPr lang="en-US"/>
          </a:p>
        </p:txBody>
      </p:sp>
    </p:spTree>
    <p:extLst>
      <p:ext uri="{BB962C8B-B14F-4D97-AF65-F5344CB8AC3E}">
        <p14:creationId xmlns:p14="http://schemas.microsoft.com/office/powerpoint/2010/main" val="323688434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B2A13-6495-4AD3-9924-78B841E577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93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 your Process and your Progress</a:t>
            </a:r>
          </a:p>
          <a:p>
            <a:r>
              <a:rPr lang="en-US" dirty="0"/>
              <a:t>	- It’s good to know what worked and what didn’t for you so when you either come back next summer or continue your career elsewhere, you can become more efficient, and the job becomes more enjoyable</a:t>
            </a:r>
          </a:p>
          <a:p>
            <a:r>
              <a:rPr lang="en-US" dirty="0"/>
              <a:t>	- I should have taken more pictures and documented more</a:t>
            </a:r>
          </a:p>
          <a:p>
            <a:endParaRPr lang="en-US" dirty="0"/>
          </a:p>
          <a:p>
            <a:r>
              <a:rPr lang="en-US" dirty="0"/>
              <a:t>Blue beam is huge for us at property and buildings and it is my favorite software we use. I’m such a nerd for it that I even tell all my school friends about how much I love it</a:t>
            </a:r>
          </a:p>
        </p:txBody>
      </p:sp>
      <p:sp>
        <p:nvSpPr>
          <p:cNvPr id="4" name="Slide Number Placeholder 3"/>
          <p:cNvSpPr>
            <a:spLocks noGrp="1"/>
          </p:cNvSpPr>
          <p:nvPr>
            <p:ph type="sldNum" sz="quarter" idx="5"/>
          </p:nvPr>
        </p:nvSpPr>
        <p:spPr/>
        <p:txBody>
          <a:bodyPr/>
          <a:lstStyle/>
          <a:p>
            <a:fld id="{0DCB2A13-6495-4AD3-9924-78B841E5777F}" type="slidenum">
              <a:rPr lang="en-US" smtClean="0"/>
              <a:t>10</a:t>
            </a:fld>
            <a:endParaRPr lang="en-US"/>
          </a:p>
        </p:txBody>
      </p:sp>
    </p:spTree>
    <p:extLst>
      <p:ext uri="{BB962C8B-B14F-4D97-AF65-F5344CB8AC3E}">
        <p14:creationId xmlns:p14="http://schemas.microsoft.com/office/powerpoint/2010/main" val="14560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 Senior Electrical engineer on the team</a:t>
            </a:r>
          </a:p>
          <a:p>
            <a:r>
              <a:rPr lang="en-US" dirty="0"/>
              <a:t>	- Most of the questions I asked were to him. I know some questions were concerning but despite that he was really patient with me and would explain concepts thoroughly. I really appreciate all that he has done for me while I’ve been here.</a:t>
            </a:r>
          </a:p>
          <a:p>
            <a:endParaRPr lang="en-US" dirty="0"/>
          </a:p>
          <a:p>
            <a:r>
              <a:rPr lang="en-US" dirty="0"/>
              <a:t>Hannah – younger electrical engineer on the team</a:t>
            </a:r>
          </a:p>
          <a:p>
            <a:r>
              <a:rPr lang="en-US" dirty="0"/>
              <a:t>	- remembered what it was like to be an intern so she showed me the ropes.</a:t>
            </a:r>
          </a:p>
          <a:p>
            <a:r>
              <a:rPr lang="en-US" dirty="0"/>
              <a:t>	- She also knows a lot of cool </a:t>
            </a:r>
            <a:r>
              <a:rPr lang="en-US" dirty="0" err="1"/>
              <a:t>revit</a:t>
            </a:r>
            <a:r>
              <a:rPr lang="en-US" dirty="0"/>
              <a:t> tricks and would show me them often. Whenever I had a </a:t>
            </a:r>
            <a:r>
              <a:rPr lang="en-US" dirty="0" err="1"/>
              <a:t>revit</a:t>
            </a:r>
            <a:r>
              <a:rPr lang="en-US" dirty="0"/>
              <a:t> issue she was the first person I would ask. </a:t>
            </a:r>
          </a:p>
          <a:p>
            <a:r>
              <a:rPr lang="en-US" dirty="0"/>
              <a:t>	- She trusted me and gave me a lot of tasks as well. I appreciated her willingness to help me learn and gain experience. Sometimes work was slow but she would always try to help me find something to do.</a:t>
            </a:r>
          </a:p>
          <a:p>
            <a:endParaRPr lang="en-US" dirty="0"/>
          </a:p>
        </p:txBody>
      </p:sp>
      <p:sp>
        <p:nvSpPr>
          <p:cNvPr id="4" name="Slide Number Placeholder 3"/>
          <p:cNvSpPr>
            <a:spLocks noGrp="1"/>
          </p:cNvSpPr>
          <p:nvPr>
            <p:ph type="sldNum" sz="quarter" idx="5"/>
          </p:nvPr>
        </p:nvSpPr>
        <p:spPr/>
        <p:txBody>
          <a:bodyPr/>
          <a:lstStyle/>
          <a:p>
            <a:fld id="{0DCB2A13-6495-4AD3-9924-78B841E5777F}" type="slidenum">
              <a:rPr lang="en-US" smtClean="0"/>
              <a:t>11</a:t>
            </a:fld>
            <a:endParaRPr lang="en-US"/>
          </a:p>
        </p:txBody>
      </p:sp>
    </p:spTree>
    <p:extLst>
      <p:ext uri="{BB962C8B-B14F-4D97-AF65-F5344CB8AC3E}">
        <p14:creationId xmlns:p14="http://schemas.microsoft.com/office/powerpoint/2010/main" val="116833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12</a:t>
            </a:fld>
            <a:endParaRPr lang="en-US"/>
          </a:p>
        </p:txBody>
      </p:sp>
    </p:spTree>
    <p:extLst>
      <p:ext uri="{BB962C8B-B14F-4D97-AF65-F5344CB8AC3E}">
        <p14:creationId xmlns:p14="http://schemas.microsoft.com/office/powerpoint/2010/main" val="259924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Ted</a:t>
            </a:r>
          </a:p>
        </p:txBody>
      </p:sp>
      <p:sp>
        <p:nvSpPr>
          <p:cNvPr id="4" name="Slide Number Placeholder 3"/>
          <p:cNvSpPr>
            <a:spLocks noGrp="1"/>
          </p:cNvSpPr>
          <p:nvPr>
            <p:ph type="sldNum" sz="quarter" idx="5"/>
          </p:nvPr>
        </p:nvSpPr>
        <p:spPr/>
        <p:txBody>
          <a:bodyPr/>
          <a:lstStyle/>
          <a:p>
            <a:fld id="{0DCB2A13-6495-4AD3-9924-78B841E5777F}" type="slidenum">
              <a:rPr lang="en-US" smtClean="0"/>
              <a:t>2</a:t>
            </a:fld>
            <a:endParaRPr lang="en-US"/>
          </a:p>
        </p:txBody>
      </p:sp>
    </p:spTree>
    <p:extLst>
      <p:ext uri="{BB962C8B-B14F-4D97-AF65-F5344CB8AC3E}">
        <p14:creationId xmlns:p14="http://schemas.microsoft.com/office/powerpoint/2010/main" val="244299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most interns, I had never worked a professional job before.</a:t>
            </a:r>
          </a:p>
          <a:p>
            <a:endParaRPr lang="en-US" dirty="0"/>
          </a:p>
          <a:p>
            <a:r>
              <a:rPr lang="en-US" dirty="0"/>
              <a:t>Unlike Most Interns I was really young. I was only one semester into my sophomore year when I started. So, I doubted if I was ready for this yet.</a:t>
            </a:r>
          </a:p>
          <a:p>
            <a:endParaRPr lang="en-US" dirty="0"/>
          </a:p>
          <a:p>
            <a:r>
              <a:rPr lang="en-US" dirty="0"/>
              <a:t>My job is based around the power side of electrical engineering. There are two main pathways to electrical engineering, power and then the hardware, computer engineering side. My background was a lot more well versed in the computer engineering side.</a:t>
            </a:r>
          </a:p>
          <a:p>
            <a:endParaRPr lang="en-US" dirty="0"/>
          </a:p>
          <a:p>
            <a:r>
              <a:rPr lang="en-US" dirty="0"/>
              <a:t>However, when I met Alex, she expressed that I would not need to worry and that I would be taught everything that I needed to know. While that was extremely exciting for me because I believed that I would be able to do this, I was still skeptical about that. Teaching a job from scratch is hard and tedious on the trainer and because of that, sometimes important things get lost.</a:t>
            </a:r>
          </a:p>
        </p:txBody>
      </p:sp>
      <p:sp>
        <p:nvSpPr>
          <p:cNvPr id="4" name="Slide Number Placeholder 3"/>
          <p:cNvSpPr>
            <a:spLocks noGrp="1"/>
          </p:cNvSpPr>
          <p:nvPr>
            <p:ph type="sldNum" sz="quarter" idx="5"/>
          </p:nvPr>
        </p:nvSpPr>
        <p:spPr/>
        <p:txBody>
          <a:bodyPr/>
          <a:lstStyle/>
          <a:p>
            <a:fld id="{0DCB2A13-6495-4AD3-9924-78B841E5777F}" type="slidenum">
              <a:rPr lang="en-US" smtClean="0"/>
              <a:t>3</a:t>
            </a:fld>
            <a:endParaRPr lang="en-US"/>
          </a:p>
        </p:txBody>
      </p:sp>
    </p:spTree>
    <p:extLst>
      <p:ext uri="{BB962C8B-B14F-4D97-AF65-F5344CB8AC3E}">
        <p14:creationId xmlns:p14="http://schemas.microsoft.com/office/powerpoint/2010/main" val="20543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all that, I was excited to learn and try my hand in this position. </a:t>
            </a:r>
          </a:p>
          <a:p>
            <a:endParaRPr lang="en-US" dirty="0"/>
          </a:p>
          <a:p>
            <a:r>
              <a:rPr lang="en-US" dirty="0"/>
              <a:t>I’ve been here for 8 months now and here is what I learned from the professional work environment.</a:t>
            </a:r>
          </a:p>
          <a:p>
            <a:endParaRPr lang="en-US" dirty="0"/>
          </a:p>
          <a:p>
            <a:r>
              <a:rPr lang="en-US" dirty="0"/>
              <a:t>It’s ok to ask questions</a:t>
            </a:r>
          </a:p>
          <a:p>
            <a:r>
              <a:rPr lang="en-US" dirty="0"/>
              <a:t>	- I knew I was going to have a lot of questions. </a:t>
            </a:r>
          </a:p>
          <a:p>
            <a:r>
              <a:rPr lang="en-US" dirty="0"/>
              <a:t>	- I’ve never been afraid to ask a question, but with the amount that I was going to have I was afraid that my colleagues were going to get annoyed</a:t>
            </a:r>
          </a:p>
          <a:p>
            <a:r>
              <a:rPr lang="en-US" dirty="0"/>
              <a:t>	- Everybody is extremely patient and they want to help you learn and grow as an individual so you can effectively be a part of the team</a:t>
            </a:r>
          </a:p>
          <a:p>
            <a:r>
              <a:rPr lang="en-US" dirty="0"/>
              <a:t>	- If you ask questions, you are more prepared for the task and will be less likely to make a mistake</a:t>
            </a:r>
          </a:p>
          <a:p>
            <a:r>
              <a:rPr lang="en-US" dirty="0"/>
              <a:t>	- If you don’t ask questions your colleagues will not know where your understanding lies and will get frustrated when you make a mistake because you didn’t communicate</a:t>
            </a:r>
          </a:p>
          <a:p>
            <a:r>
              <a:rPr lang="en-US" dirty="0"/>
              <a:t>	- I always want to do my best work preferably on the first time around and what worked best for me to achieve that was asking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them know where you are</a:t>
            </a:r>
          </a:p>
          <a:p>
            <a:r>
              <a:rPr lang="en-US" dirty="0"/>
              <a:t>	- There were some weeks where I would be working on 5 or 6 projects simultaneously</a:t>
            </a:r>
          </a:p>
          <a:p>
            <a:r>
              <a:rPr lang="en-US" dirty="0"/>
              <a:t>	- What worked best for me in staying organized was keeping people updated on where I was and where I wanted to be</a:t>
            </a:r>
          </a:p>
          <a:p>
            <a:r>
              <a:rPr lang="en-US" dirty="0"/>
              <a:t>	- Whenever I got a new project, I would let the person know where I was with my other projects, ask when they wanted my task done and then tell them my plan of action</a:t>
            </a:r>
          </a:p>
          <a:p>
            <a:r>
              <a:rPr lang="en-US" dirty="0"/>
              <a:t>	- I would also let them know where I stood at the end of the day, to keep them updated and know the progress of the task.</a:t>
            </a:r>
          </a:p>
          <a:p>
            <a:endParaRPr lang="en-US" dirty="0"/>
          </a:p>
          <a:p>
            <a:r>
              <a:rPr lang="en-US" dirty="0"/>
              <a:t>Be yourself</a:t>
            </a:r>
          </a:p>
          <a:p>
            <a:r>
              <a:rPr lang="en-US" dirty="0"/>
              <a:t>	- When somebody asks you a question about yourself, go beyond the one-word answers to deepen your connection.</a:t>
            </a:r>
          </a:p>
          <a:p>
            <a:r>
              <a:rPr lang="en-US" dirty="0"/>
              <a:t>	- The experience is a lot more enjoyable when you have friends in the office. </a:t>
            </a:r>
          </a:p>
        </p:txBody>
      </p:sp>
      <p:sp>
        <p:nvSpPr>
          <p:cNvPr id="4" name="Slide Number Placeholder 3"/>
          <p:cNvSpPr>
            <a:spLocks noGrp="1"/>
          </p:cNvSpPr>
          <p:nvPr>
            <p:ph type="sldNum" sz="quarter" idx="5"/>
          </p:nvPr>
        </p:nvSpPr>
        <p:spPr/>
        <p:txBody>
          <a:bodyPr/>
          <a:lstStyle/>
          <a:p>
            <a:fld id="{0DCB2A13-6495-4AD3-9924-78B841E5777F}" type="slidenum">
              <a:rPr lang="en-US" smtClean="0"/>
              <a:t>4</a:t>
            </a:fld>
            <a:endParaRPr lang="en-US"/>
          </a:p>
        </p:txBody>
      </p:sp>
    </p:spTree>
    <p:extLst>
      <p:ext uri="{BB962C8B-B14F-4D97-AF65-F5344CB8AC3E}">
        <p14:creationId xmlns:p14="http://schemas.microsoft.com/office/powerpoint/2010/main" val="1205686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 5 Stages to any project, but my tasks only ever deal with 3 of them.</a:t>
            </a:r>
          </a:p>
          <a:p>
            <a:endParaRPr lang="en-US" dirty="0"/>
          </a:p>
          <a:p>
            <a:r>
              <a:rPr lang="en-US" dirty="0"/>
              <a:t>The first is the Design Development Phase or the DD phase.</a:t>
            </a:r>
          </a:p>
          <a:p>
            <a:endParaRPr lang="en-US" dirty="0"/>
          </a:p>
          <a:p>
            <a:r>
              <a:rPr lang="en-US" dirty="0"/>
              <a:t>During this phase we do these things listed below. It’s a lot of placement and creation. The bigger picture items.</a:t>
            </a:r>
          </a:p>
          <a:p>
            <a:endParaRPr lang="en-US" dirty="0"/>
          </a:p>
          <a:p>
            <a:r>
              <a:rPr lang="en-US" dirty="0"/>
              <a:t>One-lines:</a:t>
            </a:r>
          </a:p>
          <a:p>
            <a:r>
              <a:rPr lang="en-US" dirty="0"/>
              <a:t>	Always our first order of business on a new project. It’s like our map to our power system. It’s Essentially a flow chart</a:t>
            </a:r>
          </a:p>
          <a:p>
            <a:r>
              <a:rPr lang="en-US" dirty="0"/>
              <a:t>Placing Devices:</a:t>
            </a:r>
          </a:p>
          <a:p>
            <a:r>
              <a:rPr lang="en-US" dirty="0"/>
              <a:t>	We mainly focus on three areas electrically: Power, lighting and Special systems. Sometimes we help with fire safety and technology but we main focus on the first three.</a:t>
            </a:r>
          </a:p>
          <a:p>
            <a:r>
              <a:rPr lang="en-US" dirty="0"/>
              <a:t>		- Power devices include things like receptacles, junction boxes, panel boards </a:t>
            </a:r>
            <a:r>
              <a:rPr lang="en-US" dirty="0" err="1"/>
              <a:t>etc</a:t>
            </a:r>
            <a:endParaRPr lang="en-US" dirty="0"/>
          </a:p>
          <a:p>
            <a:r>
              <a:rPr lang="en-US" dirty="0"/>
              <a:t>		- Lighting just encases lighting fixtures, switches and exit signs</a:t>
            </a:r>
          </a:p>
          <a:p>
            <a:r>
              <a:rPr lang="en-US" dirty="0"/>
              <a:t>		- Special Systems devices are things like speakers, data ports, and nurse call devices</a:t>
            </a:r>
          </a:p>
          <a:p>
            <a:r>
              <a:rPr lang="en-US" dirty="0"/>
              <a:t>Panel Schedules: </a:t>
            </a:r>
          </a:p>
          <a:p>
            <a:r>
              <a:rPr lang="en-US" dirty="0"/>
              <a:t>	Anytime we place a panel we need to create it’s corresponding panel schedule. Once our one-line is complete we use a software called SKM to find the available fault current of each panel. We also create a lighting fixture schedule.</a:t>
            </a:r>
          </a:p>
          <a:p>
            <a:endParaRPr lang="en-US" dirty="0"/>
          </a:p>
          <a:p>
            <a:r>
              <a:rPr lang="en-US" dirty="0"/>
              <a:t>Creating Views:</a:t>
            </a:r>
          </a:p>
          <a:p>
            <a:r>
              <a:rPr lang="en-US" dirty="0"/>
              <a:t>	For certain rooms that are repeated throughout the project, we create enlarged views so that the model does not get crowed. We also create enlarged views for our electrical rooms because that was they are clearer to see.</a:t>
            </a:r>
          </a:p>
          <a:p>
            <a:endParaRPr lang="en-US" dirty="0"/>
          </a:p>
          <a:p>
            <a:r>
              <a:rPr lang="en-US" dirty="0"/>
              <a:t>Populating Rooms:</a:t>
            </a:r>
          </a:p>
          <a:p>
            <a:r>
              <a:rPr lang="en-US" dirty="0"/>
              <a:t>	For existing projects we will populate existing rooms from existing drawings that way we can show what needs to be demoed or what can stay.</a:t>
            </a:r>
          </a:p>
        </p:txBody>
      </p:sp>
      <p:sp>
        <p:nvSpPr>
          <p:cNvPr id="4" name="Slide Number Placeholder 3"/>
          <p:cNvSpPr>
            <a:spLocks noGrp="1"/>
          </p:cNvSpPr>
          <p:nvPr>
            <p:ph type="sldNum" sz="quarter" idx="5"/>
          </p:nvPr>
        </p:nvSpPr>
        <p:spPr/>
        <p:txBody>
          <a:bodyPr/>
          <a:lstStyle/>
          <a:p>
            <a:fld id="{0DCB2A13-6495-4AD3-9924-78B841E5777F}" type="slidenum">
              <a:rPr lang="en-US" smtClean="0"/>
              <a:t>5</a:t>
            </a:fld>
            <a:endParaRPr lang="en-US"/>
          </a:p>
        </p:txBody>
      </p:sp>
    </p:spTree>
    <p:extLst>
      <p:ext uri="{BB962C8B-B14F-4D97-AF65-F5344CB8AC3E}">
        <p14:creationId xmlns:p14="http://schemas.microsoft.com/office/powerpoint/2010/main" val="6751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phase is our construction documents or CD phase.</a:t>
            </a:r>
          </a:p>
          <a:p>
            <a:endParaRPr lang="en-US" dirty="0"/>
          </a:p>
          <a:p>
            <a:r>
              <a:rPr lang="en-US" dirty="0"/>
              <a:t>This is where we get into the nitty gritty of the job.</a:t>
            </a:r>
          </a:p>
          <a:p>
            <a:endParaRPr lang="en-US" dirty="0"/>
          </a:p>
          <a:p>
            <a:r>
              <a:rPr lang="en-US" dirty="0"/>
              <a:t>There are a lot of NEC restrictions we have to watch out for here. For instance when circuiting </a:t>
            </a:r>
            <a:r>
              <a:rPr lang="en-US" dirty="0" err="1"/>
              <a:t>rcpt</a:t>
            </a:r>
            <a:r>
              <a:rPr lang="en-US" dirty="0"/>
              <a:t> we can only circuit so many </a:t>
            </a:r>
            <a:r>
              <a:rPr lang="en-US" dirty="0" err="1"/>
              <a:t>rcpts</a:t>
            </a:r>
            <a:r>
              <a:rPr lang="en-US" dirty="0"/>
              <a:t> together because we typically use 20A breakers, but code doesn’t allow us to use all 20A so we like to size our loads to be about 80% or less of our CB rating.</a:t>
            </a:r>
          </a:p>
          <a:p>
            <a:endParaRPr lang="en-US" dirty="0"/>
          </a:p>
          <a:p>
            <a:r>
              <a:rPr lang="en-US" dirty="0"/>
              <a:t>We use load calcs for things like disconnect sizing and CB sizing</a:t>
            </a:r>
          </a:p>
          <a:p>
            <a:endParaRPr lang="en-US" dirty="0"/>
          </a:p>
          <a:p>
            <a:r>
              <a:rPr lang="en-US" dirty="0"/>
              <a:t>Whenever we circuit a device or group of devices to a panel, it populates into that panel’s schedule but we have to input the load and CB information. We also have to be purposeful in our naming of the circuit so that a maintenance guy or the contractors can easily identify where and what circuit they are working on.</a:t>
            </a:r>
          </a:p>
          <a:p>
            <a:endParaRPr lang="en-US" dirty="0"/>
          </a:p>
          <a:p>
            <a:r>
              <a:rPr lang="en-US" dirty="0"/>
              <a:t>When mechanical acquires their equipment cutsheet information, they will fill out a mechanical schedule and we use that data, or even the cutsheets sometimes, to create our electrical connections for that equipment. Lots of coordination here.</a:t>
            </a:r>
          </a:p>
          <a:p>
            <a:endParaRPr lang="en-US" dirty="0"/>
          </a:p>
          <a:p>
            <a:r>
              <a:rPr lang="en-US" dirty="0"/>
              <a:t>In the construction documents phase you’re design is supposed to be set, but changes to design are inevitable when in the CD phase because loads could turn out to be larger than expected and we need to upsize a panel or maybe we realized that we overestimated the loads and can remove one, although that is extremely rare.</a:t>
            </a:r>
          </a:p>
          <a:p>
            <a:r>
              <a:rPr lang="en-US" dirty="0"/>
              <a:t> </a:t>
            </a:r>
          </a:p>
        </p:txBody>
      </p:sp>
      <p:sp>
        <p:nvSpPr>
          <p:cNvPr id="4" name="Slide Number Placeholder 3"/>
          <p:cNvSpPr>
            <a:spLocks noGrp="1"/>
          </p:cNvSpPr>
          <p:nvPr>
            <p:ph type="sldNum" sz="quarter" idx="5"/>
          </p:nvPr>
        </p:nvSpPr>
        <p:spPr/>
        <p:txBody>
          <a:bodyPr/>
          <a:lstStyle/>
          <a:p>
            <a:fld id="{0DCB2A13-6495-4AD3-9924-78B841E5777F}" type="slidenum">
              <a:rPr lang="en-US" smtClean="0"/>
              <a:t>6</a:t>
            </a:fld>
            <a:endParaRPr lang="en-US"/>
          </a:p>
        </p:txBody>
      </p:sp>
    </p:spTree>
    <p:extLst>
      <p:ext uri="{BB962C8B-B14F-4D97-AF65-F5344CB8AC3E}">
        <p14:creationId xmlns:p14="http://schemas.microsoft.com/office/powerpoint/2010/main" val="135966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last phase of the project.</a:t>
            </a:r>
            <a:br>
              <a:rPr lang="en-US" dirty="0"/>
            </a:br>
            <a:br>
              <a:rPr lang="en-US" dirty="0"/>
            </a:br>
            <a:r>
              <a:rPr lang="en-US" dirty="0"/>
              <a:t>It starts with permit docs. When we send out our permit docs to the city and sometimes we’ll get city comments and have to make adjustments before we can actually get the permit but once we have the permit we are officially in the CA phase and construction can start.</a:t>
            </a:r>
          </a:p>
          <a:p>
            <a:endParaRPr lang="en-US" dirty="0"/>
          </a:p>
          <a:p>
            <a:r>
              <a:rPr lang="en-US" dirty="0"/>
              <a:t>In the CA phase, the architect or owner will decide that something needs to be changed or they want to change something after a field survey so they can submit what we call and RFI.</a:t>
            </a:r>
          </a:p>
          <a:p>
            <a:r>
              <a:rPr lang="en-US" dirty="0"/>
              <a:t>	From these RFI’s we examine if this change would first be possible and two in our scope of work or budget for our project. If everything checks out, we can make the changes to the model and then create a narrative of those changes to document everything.</a:t>
            </a:r>
          </a:p>
          <a:p>
            <a:endParaRPr lang="en-US" dirty="0"/>
          </a:p>
          <a:p>
            <a:r>
              <a:rPr lang="en-US" dirty="0"/>
              <a:t>Additionally, Contractors will create submittals of devices they plan on buying and we have to check them to make sure they fit with what we specified on the project. If they don’t we create a note saying what was wrong and send it back. There’s a lot to check on these submittals.</a:t>
            </a:r>
            <a:br>
              <a:rPr lang="en-US" dirty="0"/>
            </a:br>
            <a:br>
              <a:rPr lang="en-US" dirty="0"/>
            </a:br>
            <a:r>
              <a:rPr lang="en-US" dirty="0"/>
              <a:t>Once everything is built, we create record docs from the as-built drawings the contractor gave us and then the project is finished!</a:t>
            </a:r>
          </a:p>
        </p:txBody>
      </p:sp>
      <p:sp>
        <p:nvSpPr>
          <p:cNvPr id="4" name="Slide Number Placeholder 3"/>
          <p:cNvSpPr>
            <a:spLocks noGrp="1"/>
          </p:cNvSpPr>
          <p:nvPr>
            <p:ph type="sldNum" sz="quarter" idx="5"/>
          </p:nvPr>
        </p:nvSpPr>
        <p:spPr/>
        <p:txBody>
          <a:bodyPr/>
          <a:lstStyle/>
          <a:p>
            <a:fld id="{0DCB2A13-6495-4AD3-9924-78B841E5777F}" type="slidenum">
              <a:rPr lang="en-US" smtClean="0"/>
              <a:t>7</a:t>
            </a:fld>
            <a:endParaRPr lang="en-US"/>
          </a:p>
        </p:txBody>
      </p:sp>
    </p:spTree>
    <p:extLst>
      <p:ext uri="{BB962C8B-B14F-4D97-AF65-F5344CB8AC3E}">
        <p14:creationId xmlns:p14="http://schemas.microsoft.com/office/powerpoint/2010/main" val="93755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my baby.</a:t>
            </a:r>
          </a:p>
          <a:p>
            <a:endParaRPr lang="en-US" dirty="0"/>
          </a:p>
          <a:p>
            <a:r>
              <a:rPr lang="en-US" dirty="0"/>
              <a:t>I have been working on it ever since I started at WSP back in December. It has come a long way and I have performed a lot of work on it.</a:t>
            </a:r>
            <a:br>
              <a:rPr lang="en-US" dirty="0"/>
            </a:br>
            <a:r>
              <a:rPr lang="en-US" dirty="0"/>
              <a:t>	I’ve done a lot of the work that I specified earlier on this project. It’s a large one and holds a special place in my heart</a:t>
            </a:r>
          </a:p>
        </p:txBody>
      </p:sp>
      <p:sp>
        <p:nvSpPr>
          <p:cNvPr id="4" name="Slide Number Placeholder 3"/>
          <p:cNvSpPr>
            <a:spLocks noGrp="1"/>
          </p:cNvSpPr>
          <p:nvPr>
            <p:ph type="sldNum" sz="quarter" idx="5"/>
          </p:nvPr>
        </p:nvSpPr>
        <p:spPr/>
        <p:txBody>
          <a:bodyPr/>
          <a:lstStyle/>
          <a:p>
            <a:fld id="{0DCB2A13-6495-4AD3-9924-78B841E5777F}" type="slidenum">
              <a:rPr lang="en-US" smtClean="0"/>
              <a:t>8</a:t>
            </a:fld>
            <a:endParaRPr lang="en-US"/>
          </a:p>
        </p:txBody>
      </p:sp>
    </p:spTree>
    <p:extLst>
      <p:ext uri="{BB962C8B-B14F-4D97-AF65-F5344CB8AC3E}">
        <p14:creationId xmlns:p14="http://schemas.microsoft.com/office/powerpoint/2010/main" val="870001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VVMC – Cottonwood project</a:t>
            </a:r>
          </a:p>
          <a:p>
            <a:endParaRPr lang="en-US" dirty="0"/>
          </a:p>
          <a:p>
            <a:r>
              <a:rPr lang="en-US" dirty="0"/>
              <a:t>CHWP – Small project but it was the first one where my name was put as a designer on the project so that was a huge deal for me, I’ll never forget it.</a:t>
            </a:r>
          </a:p>
          <a:p>
            <a:endParaRPr lang="en-US" dirty="0"/>
          </a:p>
          <a:p>
            <a:r>
              <a:rPr lang="en-US" dirty="0"/>
              <a:t>Mayo MRI Zone 2 – First and only Site walk. It was a lot of fun I learned a lot. I enjoy seeing the physical impact our work has on others. It meant a lot to me.</a:t>
            </a:r>
          </a:p>
          <a:p>
            <a:endParaRPr lang="en-US" dirty="0"/>
          </a:p>
          <a:p>
            <a:r>
              <a:rPr lang="en-US" dirty="0"/>
              <a:t>Banner Thunderbird: Most recent project I’ve been trying to work on (IT issues) </a:t>
            </a:r>
          </a:p>
          <a:p>
            <a:r>
              <a:rPr lang="en-US" dirty="0"/>
              <a:t>	Very large project</a:t>
            </a:r>
          </a:p>
          <a:p>
            <a:r>
              <a:rPr lang="en-US" dirty="0"/>
              <a:t>	Just me and my friend Hannah working on it right now and I think we make a really great team</a:t>
            </a:r>
          </a:p>
          <a:p>
            <a:r>
              <a:rPr lang="en-US" dirty="0"/>
              <a:t>	One of my favorites because each floor is specialized so whenever you work on a new floor you are doing a fresh design. Enjoyable</a:t>
            </a:r>
          </a:p>
          <a:p>
            <a:endParaRPr lang="en-US" dirty="0"/>
          </a:p>
        </p:txBody>
      </p:sp>
      <p:sp>
        <p:nvSpPr>
          <p:cNvPr id="4" name="Slide Number Placeholder 3"/>
          <p:cNvSpPr>
            <a:spLocks noGrp="1"/>
          </p:cNvSpPr>
          <p:nvPr>
            <p:ph type="sldNum" sz="quarter" idx="5"/>
          </p:nvPr>
        </p:nvSpPr>
        <p:spPr/>
        <p:txBody>
          <a:bodyPr/>
          <a:lstStyle/>
          <a:p>
            <a:fld id="{0DCB2A13-6495-4AD3-9924-78B841E5777F}" type="slidenum">
              <a:rPr lang="en-US" smtClean="0"/>
              <a:t>9</a:t>
            </a:fld>
            <a:endParaRPr lang="en-US"/>
          </a:p>
        </p:txBody>
      </p:sp>
    </p:spTree>
    <p:extLst>
      <p:ext uri="{BB962C8B-B14F-4D97-AF65-F5344CB8AC3E}">
        <p14:creationId xmlns:p14="http://schemas.microsoft.com/office/powerpoint/2010/main" val="78271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 2 Images v2">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F1DD9C-09C9-3E40-AF78-19B264C71093}"/>
              </a:ext>
            </a:extLst>
          </p:cNvPr>
          <p:cNvSpPr/>
          <p:nvPr userDrawn="1"/>
        </p:nvSpPr>
        <p:spPr>
          <a:xfrm>
            <a:off x="325673" y="0"/>
            <a:ext cx="9220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0" y="0"/>
            <a:ext cx="12191998" cy="503146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927100" y="2213009"/>
            <a:ext cx="4608457" cy="2818459"/>
          </a:xfrm>
        </p:spPr>
        <p:txBody>
          <a:bodyPr anchor="t">
            <a:normAutofit/>
          </a:bodyPr>
          <a:lstStyle>
            <a:lvl1pPr>
              <a:defRPr sz="4400" b="1" i="0">
                <a:latin typeface="Montserrat" pitchFamily="2" charset="77"/>
              </a:defRPr>
            </a:lvl1pPr>
          </a:lstStyle>
          <a:p>
            <a:r>
              <a:rPr lang="fr-CA"/>
              <a:t>Insert </a:t>
            </a:r>
            <a:r>
              <a:rPr lang="fr-CA" err="1"/>
              <a:t>presentation</a:t>
            </a:r>
            <a:r>
              <a:rPr lang="fr-CA"/>
              <a:t> </a:t>
            </a:r>
            <a:r>
              <a:rPr lang="fr-CA" err="1"/>
              <a:t>title</a:t>
            </a:r>
            <a:r>
              <a:rPr lang="fr-CA"/>
              <a:t> </a:t>
            </a:r>
            <a:r>
              <a:rPr lang="fr-CA" err="1"/>
              <a:t>here</a:t>
            </a:r>
            <a:endParaRPr lang="fr-FR"/>
          </a:p>
        </p:txBody>
      </p:sp>
      <p:sp>
        <p:nvSpPr>
          <p:cNvPr id="12" name="Sous-titre 2">
            <a:extLst>
              <a:ext uri="{FF2B5EF4-FFF2-40B4-BE49-F238E27FC236}">
                <a16:creationId xmlns:a16="http://schemas.microsoft.com/office/drawing/2014/main" id="{E5B38963-1A53-ED40-9DFA-EEE56F0A1522}"/>
              </a:ext>
            </a:extLst>
          </p:cNvPr>
          <p:cNvSpPr>
            <a:spLocks noGrp="1"/>
          </p:cNvSpPr>
          <p:nvPr>
            <p:ph type="subTitle" idx="1" hasCustomPrompt="1"/>
          </p:nvPr>
        </p:nvSpPr>
        <p:spPr>
          <a:xfrm>
            <a:off x="7583541" y="5269593"/>
            <a:ext cx="4608459" cy="975632"/>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Insert </a:t>
            </a:r>
            <a:r>
              <a:rPr lang="fr-CA" err="1"/>
              <a:t>sub-title</a:t>
            </a:r>
            <a:r>
              <a:rPr lang="fr-CA"/>
              <a:t> and/or speakers </a:t>
            </a:r>
            <a:r>
              <a:rPr lang="fr-CA" err="1"/>
              <a:t>here</a:t>
            </a:r>
            <a:endParaRPr lang="fr-FR"/>
          </a:p>
        </p:txBody>
      </p:sp>
      <p:sp>
        <p:nvSpPr>
          <p:cNvPr id="10" name="Espace réservé de la date 20">
            <a:extLst>
              <a:ext uri="{FF2B5EF4-FFF2-40B4-BE49-F238E27FC236}">
                <a16:creationId xmlns:a16="http://schemas.microsoft.com/office/drawing/2014/main" id="{71A174EB-6224-9648-9C2E-D3EE2BDA8BAB}"/>
              </a:ext>
            </a:extLst>
          </p:cNvPr>
          <p:cNvSpPr>
            <a:spLocks noGrp="1"/>
          </p:cNvSpPr>
          <p:nvPr>
            <p:ph type="dt" sz="half" idx="2"/>
          </p:nvPr>
        </p:nvSpPr>
        <p:spPr>
          <a:xfrm>
            <a:off x="7583541" y="6245225"/>
            <a:ext cx="4608457" cy="323850"/>
          </a:xfrm>
          <a:prstGeom prst="rect">
            <a:avLst/>
          </a:prstGeom>
        </p:spPr>
        <p:txBody>
          <a:bodyPr vert="horz" lIns="91440" tIns="45720" rIns="91440" bIns="45720" rtlCol="0" anchor="ctr"/>
          <a:lstStyle>
            <a:lvl1pPr algn="l">
              <a:defRPr sz="1000">
                <a:solidFill>
                  <a:schemeClr val="tx2"/>
                </a:solidFill>
                <a:latin typeface="Gentium Basic" panose="02000503060000020004" pitchFamily="2" charset="77"/>
              </a:defRPr>
            </a:lvl1pPr>
          </a:lstStyle>
          <a:p>
            <a:r>
              <a:rPr lang="fr-CA"/>
              <a:t>YYYY/MM/DD</a:t>
            </a:r>
            <a:endParaRPr lang="fr-FR"/>
          </a:p>
        </p:txBody>
      </p:sp>
    </p:spTree>
    <p:extLst>
      <p:ext uri="{BB962C8B-B14F-4D97-AF65-F5344CB8AC3E}">
        <p14:creationId xmlns:p14="http://schemas.microsoft.com/office/powerpoint/2010/main" val="3704762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image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915035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2284451" y="1233488"/>
            <a:ext cx="6090684" cy="863601"/>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2291833" y="3298444"/>
            <a:ext cx="6083302" cy="2794382"/>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2386051" y="771948"/>
            <a:ext cx="90476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cxnSp>
        <p:nvCxnSpPr>
          <p:cNvPr id="8" name="Connecteur droit 10">
            <a:extLst>
              <a:ext uri="{FF2B5EF4-FFF2-40B4-BE49-F238E27FC236}">
                <a16:creationId xmlns:a16="http://schemas.microsoft.com/office/drawing/2014/main" id="{FD4F0ED9-1228-4D3D-BF09-23A52669FBD2}"/>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50713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5" name="Picture Placeholder 29">
            <a:extLst>
              <a:ext uri="{FF2B5EF4-FFF2-40B4-BE49-F238E27FC236}">
                <a16:creationId xmlns:a16="http://schemas.microsoft.com/office/drawing/2014/main" id="{4CDFC4E2-3A37-934B-A5EB-FA24F536529B}"/>
              </a:ext>
            </a:extLst>
          </p:cNvPr>
          <p:cNvSpPr>
            <a:spLocks noGrp="1"/>
          </p:cNvSpPr>
          <p:nvPr>
            <p:ph type="pic" sz="quarter" idx="12" hasCustomPrompt="1"/>
          </p:nvPr>
        </p:nvSpPr>
        <p:spPr>
          <a:xfrm>
            <a:off x="1520042" y="2743199"/>
            <a:ext cx="7634006"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Title 6">
            <a:extLst>
              <a:ext uri="{FF2B5EF4-FFF2-40B4-BE49-F238E27FC236}">
                <a16:creationId xmlns:a16="http://schemas.microsoft.com/office/drawing/2014/main" id="{62FDD7C2-03C7-0944-9DD3-97CED958B506}"/>
              </a:ext>
            </a:extLst>
          </p:cNvPr>
          <p:cNvSpPr>
            <a:spLocks noGrp="1"/>
          </p:cNvSpPr>
          <p:nvPr>
            <p:ph type="title" hasCustomPrompt="1"/>
          </p:nvPr>
        </p:nvSpPr>
        <p:spPr>
          <a:xfrm>
            <a:off x="1524001" y="1253008"/>
            <a:ext cx="7632699" cy="1023467"/>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7" name="Espace réservé du numéro de diapositive 5">
            <a:extLst>
              <a:ext uri="{FF2B5EF4-FFF2-40B4-BE49-F238E27FC236}">
                <a16:creationId xmlns:a16="http://schemas.microsoft.com/office/drawing/2014/main" id="{5B9B11FD-C128-474A-83F2-D0C1B852C35F}"/>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19310963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520043" y="1233488"/>
            <a:ext cx="91479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3" name="Espace réservé du numéro de diapositive 5">
            <a:extLst>
              <a:ext uri="{FF2B5EF4-FFF2-40B4-BE49-F238E27FC236}">
                <a16:creationId xmlns:a16="http://schemas.microsoft.com/office/drawing/2014/main" id="{A7C8C1DE-4F95-FC49-AA94-C0A57FF2ABF9}"/>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30868810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 Image Background">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1"/>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
        <p:nvSpPr>
          <p:cNvPr id="5" name="Espace réservé du numéro de diapositive 5">
            <a:extLst>
              <a:ext uri="{FF2B5EF4-FFF2-40B4-BE49-F238E27FC236}">
                <a16:creationId xmlns:a16="http://schemas.microsoft.com/office/drawing/2014/main" id="{7A7256A3-142F-DA4E-B6CF-33B39CAEDFD3}"/>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bg1"/>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bg1"/>
              </a:solidFill>
              <a:effectLst/>
              <a:uLnTx/>
              <a:uFillTx/>
              <a:latin typeface="Montserrat" pitchFamily="2" charset="77"/>
              <a:cs typeface="Arial" panose="020B0604020202020204" pitchFamily="34" charset="0"/>
            </a:endParaRP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520043" y="2276475"/>
            <a:ext cx="6123770" cy="2380562"/>
          </a:xfrm>
        </p:spPr>
        <p:txBody>
          <a:bodyPr>
            <a:noAutofit/>
          </a:bodyPr>
          <a:lstStyle>
            <a:lvl1pPr>
              <a:defRPr sz="6600" b="0" i="0">
                <a:latin typeface="Montserrat Light" pitchFamily="2" charset="77"/>
              </a:defRPr>
            </a:lvl1pPr>
          </a:lstStyle>
          <a:p>
            <a:r>
              <a:rPr lang="en-CA"/>
              <a:t>Insert slide title here</a:t>
            </a:r>
            <a:endParaRPr lang="en-US"/>
          </a:p>
        </p:txBody>
      </p:sp>
    </p:spTree>
    <p:extLst>
      <p:ext uri="{BB962C8B-B14F-4D97-AF65-F5344CB8AC3E}">
        <p14:creationId xmlns:p14="http://schemas.microsoft.com/office/powerpoint/2010/main" val="2045313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 Photo Grid">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276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271674"/>
            <a:ext cx="3064487"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795674"/>
            <a:ext cx="3043944"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00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00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103435" y="2276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1524001" y="1233488"/>
            <a:ext cx="7632699"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19" name="Espace réservé du numéro de diapositive 5">
            <a:extLst>
              <a:ext uri="{FF2B5EF4-FFF2-40B4-BE49-F238E27FC236}">
                <a16:creationId xmlns:a16="http://schemas.microsoft.com/office/drawing/2014/main" id="{F90A1D6E-9671-1C42-84A6-77DFABF8D278}"/>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16038567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d Projects (3)">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765174"/>
            <a:ext cx="4567452" cy="30330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98274"/>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7" name="Espace réservé du numéro de diapositive 5">
            <a:extLst>
              <a:ext uri="{FF2B5EF4-FFF2-40B4-BE49-F238E27FC236}">
                <a16:creationId xmlns:a16="http://schemas.microsoft.com/office/drawing/2014/main" id="{59F61C0B-B0F1-334F-8D37-8FB3E3BA3A2D}"/>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39090346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rojec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5" name="Picture Placeholder 29">
            <a:extLst>
              <a:ext uri="{FF2B5EF4-FFF2-40B4-BE49-F238E27FC236}">
                <a16:creationId xmlns:a16="http://schemas.microsoft.com/office/drawing/2014/main" id="{34BCB7B5-9FA6-B84B-A12F-F8B14EF61311}"/>
              </a:ext>
            </a:extLst>
          </p:cNvPr>
          <p:cNvSpPr>
            <a:spLocks noGrp="1"/>
          </p:cNvSpPr>
          <p:nvPr>
            <p:ph type="pic" sz="quarter" idx="12" hasCustomPrompt="1"/>
          </p:nvPr>
        </p:nvSpPr>
        <p:spPr>
          <a:xfrm>
            <a:off x="1520042" y="2349500"/>
            <a:ext cx="9147958"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7" name="Espace réservé du contenu 5">
            <a:extLst>
              <a:ext uri="{FF2B5EF4-FFF2-40B4-BE49-F238E27FC236}">
                <a16:creationId xmlns:a16="http://schemas.microsoft.com/office/drawing/2014/main" id="{4CF27FDF-3EC0-7F4D-93AC-4FB2B30A61D5}"/>
              </a:ext>
            </a:extLst>
          </p:cNvPr>
          <p:cNvSpPr>
            <a:spLocks noGrp="1"/>
          </p:cNvSpPr>
          <p:nvPr>
            <p:ph sz="quarter" idx="18" hasCustomPrompt="1"/>
          </p:nvPr>
        </p:nvSpPr>
        <p:spPr>
          <a:xfrm>
            <a:off x="7630475" y="6093122"/>
            <a:ext cx="3037525" cy="764878"/>
          </a:xfrm>
          <a:solidFill>
            <a:schemeClr val="accent6"/>
          </a:solidFill>
        </p:spPr>
        <p:txBody>
          <a:bodyPr lIns="180000" anchor="ctr"/>
          <a:lstStyle>
            <a:lvl1pPr marL="11113" indent="-11113">
              <a:lnSpc>
                <a:spcPct val="100000"/>
              </a:lnSpc>
              <a:buNone/>
              <a:tabLst/>
              <a:defRPr sz="1200" b="0" i="0">
                <a:solidFill>
                  <a:schemeClr val="accent4"/>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6" name="Sous-titre 2">
            <a:extLst>
              <a:ext uri="{FF2B5EF4-FFF2-40B4-BE49-F238E27FC236}">
                <a16:creationId xmlns:a16="http://schemas.microsoft.com/office/drawing/2014/main" id="{DEC766B4-1A98-4C42-B7AE-872FFDFF0715}"/>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8636532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roject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89B4-2208-4808-A778-30BFDD4E6313}"/>
              </a:ext>
            </a:extLst>
          </p:cNvPr>
          <p:cNvSpPr>
            <a:spLocks noGrp="1"/>
          </p:cNvSpPr>
          <p:nvPr>
            <p:ph type="title" hasCustomPrompt="1"/>
          </p:nvPr>
        </p:nvSpPr>
        <p:spPr>
          <a:xfrm>
            <a:off x="1774824" y="1243879"/>
            <a:ext cx="5868989" cy="853209"/>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3" name="Picture Placeholder 29">
            <a:extLst>
              <a:ext uri="{FF2B5EF4-FFF2-40B4-BE49-F238E27FC236}">
                <a16:creationId xmlns:a16="http://schemas.microsoft.com/office/drawing/2014/main" id="{E936F002-AF97-4ADB-9AB6-F89D9BAF6217}"/>
              </a:ext>
            </a:extLst>
          </p:cNvPr>
          <p:cNvSpPr>
            <a:spLocks noGrp="1"/>
          </p:cNvSpPr>
          <p:nvPr>
            <p:ph type="pic" sz="quarter" idx="12" hasCustomPrompt="1"/>
          </p:nvPr>
        </p:nvSpPr>
        <p:spPr>
          <a:xfrm>
            <a:off x="1524001" y="2349500"/>
            <a:ext cx="4571999"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Picture Placeholder 29">
            <a:extLst>
              <a:ext uri="{FF2B5EF4-FFF2-40B4-BE49-F238E27FC236}">
                <a16:creationId xmlns:a16="http://schemas.microsoft.com/office/drawing/2014/main" id="{A52AC3B6-48AD-CD41-93B9-0A2293E0720D}"/>
              </a:ext>
            </a:extLst>
          </p:cNvPr>
          <p:cNvSpPr>
            <a:spLocks noGrp="1"/>
          </p:cNvSpPr>
          <p:nvPr>
            <p:ph type="pic" sz="quarter" idx="13" hasCustomPrompt="1"/>
          </p:nvPr>
        </p:nvSpPr>
        <p:spPr>
          <a:xfrm>
            <a:off x="6096000" y="2344960"/>
            <a:ext cx="4572001" cy="451303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8" name="Espace réservé du contenu 5">
            <a:extLst>
              <a:ext uri="{FF2B5EF4-FFF2-40B4-BE49-F238E27FC236}">
                <a16:creationId xmlns:a16="http://schemas.microsoft.com/office/drawing/2014/main" id="{4BDB0F79-BF91-5045-B808-F656140C3070}"/>
              </a:ext>
            </a:extLst>
          </p:cNvPr>
          <p:cNvSpPr>
            <a:spLocks noGrp="1"/>
          </p:cNvSpPr>
          <p:nvPr>
            <p:ph sz="quarter" idx="16" hasCustomPrompt="1"/>
          </p:nvPr>
        </p:nvSpPr>
        <p:spPr>
          <a:xfrm>
            <a:off x="1524759" y="6092826"/>
            <a:ext cx="3056151" cy="765174"/>
          </a:xfrm>
          <a:solidFill>
            <a:schemeClr val="accent6"/>
          </a:solidFill>
        </p:spPr>
        <p:txBody>
          <a:bodyPr lIns="180000" anchor="ctr"/>
          <a:lstStyle>
            <a:lvl1pPr marL="11113" indent="-11113">
              <a:lnSpc>
                <a:spcPct val="100000"/>
              </a:lnSpc>
              <a:buNone/>
              <a:tabLst/>
              <a:defRPr sz="1200" b="0" i="0">
                <a:solidFill>
                  <a:schemeClr val="tx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9" name="Espace réservé du contenu 5">
            <a:extLst>
              <a:ext uri="{FF2B5EF4-FFF2-40B4-BE49-F238E27FC236}">
                <a16:creationId xmlns:a16="http://schemas.microsoft.com/office/drawing/2014/main" id="{C2D55491-F943-8B44-996B-70FC3C85A931}"/>
              </a:ext>
            </a:extLst>
          </p:cNvPr>
          <p:cNvSpPr>
            <a:spLocks noGrp="1"/>
          </p:cNvSpPr>
          <p:nvPr>
            <p:ph sz="quarter" idx="17" hasCustomPrompt="1"/>
          </p:nvPr>
        </p:nvSpPr>
        <p:spPr>
          <a:xfrm>
            <a:off x="6096000" y="6092825"/>
            <a:ext cx="3060700" cy="765175"/>
          </a:xfrm>
          <a:solidFill>
            <a:schemeClr val="accent6"/>
          </a:solidFill>
        </p:spPr>
        <p:txBody>
          <a:bodyPr lIns="180000" anchor="ctr"/>
          <a:lstStyle>
            <a:lvl1pPr marL="11113" indent="-11113">
              <a:lnSpc>
                <a:spcPct val="100000"/>
              </a:lnSpc>
              <a:buNone/>
              <a:tabLst/>
              <a:defRPr sz="1200" b="0" i="0">
                <a:solidFill>
                  <a:schemeClr val="tx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10" name="Sous-titre 2">
            <a:extLst>
              <a:ext uri="{FF2B5EF4-FFF2-40B4-BE49-F238E27FC236}">
                <a16:creationId xmlns:a16="http://schemas.microsoft.com/office/drawing/2014/main" id="{376DA00B-B344-2E43-A920-1EC4936364F7}"/>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2139246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Title + 3 Photos">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765174"/>
            <a:ext cx="4567452" cy="30331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13" name="Espace réservé du contenu 5">
            <a:extLst>
              <a:ext uri="{FF2B5EF4-FFF2-40B4-BE49-F238E27FC236}">
                <a16:creationId xmlns:a16="http://schemas.microsoft.com/office/drawing/2014/main" id="{40121577-953A-8B45-849A-FD6ACDD28FA0}"/>
              </a:ext>
            </a:extLst>
          </p:cNvPr>
          <p:cNvSpPr>
            <a:spLocks noGrp="1"/>
          </p:cNvSpPr>
          <p:nvPr>
            <p:ph sz="quarter" idx="16" hasCustomPrompt="1"/>
          </p:nvPr>
        </p:nvSpPr>
        <p:spPr>
          <a:xfrm>
            <a:off x="1528548" y="4557600"/>
            <a:ext cx="3063433" cy="762473"/>
          </a:xfrm>
          <a:gradFill>
            <a:gsLst>
              <a:gs pos="0">
                <a:schemeClr val="bg2"/>
              </a:gs>
              <a:gs pos="50000">
                <a:schemeClr val="bg2"/>
              </a:gs>
              <a:gs pos="100000">
                <a:schemeClr val="bg1"/>
              </a:gs>
            </a:gsLst>
            <a:lin ang="2700000" scaled="1"/>
          </a:gradFill>
        </p:spPr>
        <p:txBody>
          <a:bodyPr lIns="180000" anchor="ctr"/>
          <a:lstStyle>
            <a:lvl1pPr marL="11113" indent="-11113">
              <a:lnSpc>
                <a:spcPct val="100000"/>
              </a:lnSpc>
              <a:buNone/>
              <a:tabLst/>
              <a:defRPr sz="1200" b="0" i="0">
                <a:solidFill>
                  <a:schemeClr val="tx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1775667" y="1233488"/>
            <a:ext cx="5539533" cy="863600"/>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5" name="Espace réservé du contenu 5">
            <a:extLst>
              <a:ext uri="{FF2B5EF4-FFF2-40B4-BE49-F238E27FC236}">
                <a16:creationId xmlns:a16="http://schemas.microsoft.com/office/drawing/2014/main" id="{3B91879F-1E1F-8045-BBD6-E89FEB490182}"/>
              </a:ext>
            </a:extLst>
          </p:cNvPr>
          <p:cNvSpPr>
            <a:spLocks noGrp="1"/>
          </p:cNvSpPr>
          <p:nvPr>
            <p:ph sz="quarter" idx="18" hasCustomPrompt="1"/>
          </p:nvPr>
        </p:nvSpPr>
        <p:spPr>
          <a:xfrm>
            <a:off x="7625927" y="3033714"/>
            <a:ext cx="3037525" cy="764878"/>
          </a:xfrm>
          <a:gradFill>
            <a:gsLst>
              <a:gs pos="0">
                <a:schemeClr val="bg2"/>
              </a:gs>
              <a:gs pos="50000">
                <a:schemeClr val="bg2"/>
              </a:gs>
              <a:gs pos="100000">
                <a:schemeClr val="bg1"/>
              </a:gs>
            </a:gsLst>
            <a:lin ang="2700000" scaled="1"/>
          </a:gradFill>
        </p:spPr>
        <p:txBody>
          <a:bodyPr lIns="180000" anchor="ctr"/>
          <a:lstStyle>
            <a:lvl1pPr marL="11113" indent="-11113">
              <a:lnSpc>
                <a:spcPct val="100000"/>
              </a:lnSpc>
              <a:buNone/>
              <a:tabLst/>
              <a:defRPr sz="1200" b="0" i="0">
                <a:solidFill>
                  <a:schemeClr val="tx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98274"/>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4" name="Espace réservé du contenu 5">
            <a:extLst>
              <a:ext uri="{FF2B5EF4-FFF2-40B4-BE49-F238E27FC236}">
                <a16:creationId xmlns:a16="http://schemas.microsoft.com/office/drawing/2014/main" id="{E8848969-F0CD-6A43-9CC8-58BAB864A188}"/>
              </a:ext>
            </a:extLst>
          </p:cNvPr>
          <p:cNvSpPr>
            <a:spLocks noGrp="1"/>
          </p:cNvSpPr>
          <p:nvPr>
            <p:ph sz="quarter" idx="17" hasCustomPrompt="1"/>
          </p:nvPr>
        </p:nvSpPr>
        <p:spPr>
          <a:xfrm>
            <a:off x="4574177" y="6092826"/>
            <a:ext cx="3063433" cy="765193"/>
          </a:xfrm>
          <a:gradFill>
            <a:gsLst>
              <a:gs pos="0">
                <a:schemeClr val="bg2"/>
              </a:gs>
              <a:gs pos="50000">
                <a:schemeClr val="bg2"/>
              </a:gs>
              <a:gs pos="100000">
                <a:schemeClr val="bg1"/>
              </a:gs>
            </a:gsLst>
            <a:lin ang="2700000" scaled="1"/>
          </a:gradFill>
        </p:spPr>
        <p:txBody>
          <a:bodyPr lIns="180000" anchor="ctr"/>
          <a:lstStyle>
            <a:lvl1pPr marL="11113" indent="-11113">
              <a:lnSpc>
                <a:spcPct val="100000"/>
              </a:lnSpc>
              <a:buNone/>
              <a:tabLst/>
              <a:defRPr sz="1200" b="0" i="0">
                <a:solidFill>
                  <a:schemeClr val="tx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10" name="Sous-titre 2">
            <a:extLst>
              <a:ext uri="{FF2B5EF4-FFF2-40B4-BE49-F238E27FC236}">
                <a16:creationId xmlns:a16="http://schemas.microsoft.com/office/drawing/2014/main" id="{A632931C-B415-D146-A099-6DDD9022722C}"/>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15701216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P spid="5" grpId="0" animBg="1"/>
      <p:bldP spid="5"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4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0" y="765174"/>
            <a:ext cx="4589248" cy="6092825"/>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1"/>
                </a:solidFill>
                <a:latin typeface="Montserrat" pitchFamily="2" charset="77"/>
              </a:defRPr>
            </a:lvl1pPr>
          </a:lstStyle>
          <a:p>
            <a:pPr lvl="0"/>
            <a:r>
              <a:rPr lang="en-US" noProof="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9156700" y="765174"/>
            <a:ext cx="3035300"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1"/>
                </a:solidFill>
                <a:latin typeface="Montserrat" pitchFamily="2" charset="77"/>
              </a:defRPr>
            </a:lvl1pPr>
          </a:lstStyle>
          <a:p>
            <a:pPr lvl="0"/>
            <a:r>
              <a:rPr lang="en-US" noProof="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89363"/>
            <a:ext cx="4580152" cy="3068637"/>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2" name="Picture Placeholder 12">
            <a:extLst>
              <a:ext uri="{FF2B5EF4-FFF2-40B4-BE49-F238E27FC236}">
                <a16:creationId xmlns:a16="http://schemas.microsoft.com/office/drawing/2014/main" id="{5B39BBA5-BE95-8843-B375-2C4E47A9E8D1}"/>
              </a:ext>
            </a:extLst>
          </p:cNvPr>
          <p:cNvSpPr>
            <a:spLocks noGrp="1"/>
          </p:cNvSpPr>
          <p:nvPr>
            <p:ph type="pic" sz="quarter" idx="15" hasCustomPrompt="1"/>
          </p:nvPr>
        </p:nvSpPr>
        <p:spPr>
          <a:xfrm>
            <a:off x="4576548" y="765176"/>
            <a:ext cx="4580152" cy="302418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2867672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par>
                                <p:cTn id="20" presetID="22" presetClass="entr" presetSubtype="4" fill="hold" grpId="0" nodeType="withEffect">
                                  <p:stCondLst>
                                    <p:cond delay="225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4 Headshot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349500"/>
            <a:ext cx="3064487" cy="15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ontserrat" pitchFamily="2" charset="77"/>
            </a:endParaRPr>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873500"/>
            <a:ext cx="3043944" cy="15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ontserrat" pitchFamily="2" charset="77"/>
            </a:endParaRPr>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103435"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1774825" y="1233488"/>
            <a:ext cx="5868987" cy="863694"/>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8" name="Espace réservé du contenu 5">
            <a:extLst>
              <a:ext uri="{FF2B5EF4-FFF2-40B4-BE49-F238E27FC236}">
                <a16:creationId xmlns:a16="http://schemas.microsoft.com/office/drawing/2014/main" id="{570399D2-015E-694D-A88D-DF0A8FDB5C27}"/>
              </a:ext>
            </a:extLst>
          </p:cNvPr>
          <p:cNvSpPr>
            <a:spLocks noGrp="1"/>
          </p:cNvSpPr>
          <p:nvPr>
            <p:ph sz="quarter" idx="16" hasCustomPrompt="1"/>
          </p:nvPr>
        </p:nvSpPr>
        <p:spPr>
          <a:xfrm>
            <a:off x="1518065" y="4052792"/>
            <a:ext cx="1516283" cy="517967"/>
          </a:xfrm>
        </p:spPr>
        <p:txBody>
          <a:bodyPr anchor="t"/>
          <a:lstStyle>
            <a:lvl1pPr marL="11113" indent="-11113">
              <a:lnSpc>
                <a:spcPct val="100000"/>
              </a:lnSpc>
              <a:buNone/>
              <a:tabLst/>
              <a:defRPr sz="1200" b="0" i="0">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20" name="Espace réservé du contenu 5">
            <a:extLst>
              <a:ext uri="{FF2B5EF4-FFF2-40B4-BE49-F238E27FC236}">
                <a16:creationId xmlns:a16="http://schemas.microsoft.com/office/drawing/2014/main" id="{7C1DBE05-F4C9-1645-93D7-7FCDE1FD3219}"/>
              </a:ext>
            </a:extLst>
          </p:cNvPr>
          <p:cNvSpPr>
            <a:spLocks noGrp="1"/>
          </p:cNvSpPr>
          <p:nvPr>
            <p:ph sz="quarter" idx="20" hasCustomPrompt="1"/>
          </p:nvPr>
        </p:nvSpPr>
        <p:spPr>
          <a:xfrm>
            <a:off x="3034348" y="5522776"/>
            <a:ext cx="1532672" cy="517967"/>
          </a:xfrm>
        </p:spPr>
        <p:txBody>
          <a:bodyPr anchor="t"/>
          <a:lstStyle>
            <a:lvl1pPr marL="11113" indent="-11113">
              <a:lnSpc>
                <a:spcPct val="100000"/>
              </a:lnSpc>
              <a:buNone/>
              <a:tabLst/>
              <a:defRPr sz="1200" b="0" i="0">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21" name="Espace réservé du contenu 5">
            <a:extLst>
              <a:ext uri="{FF2B5EF4-FFF2-40B4-BE49-F238E27FC236}">
                <a16:creationId xmlns:a16="http://schemas.microsoft.com/office/drawing/2014/main" id="{BE7F6E9B-A101-5947-A35B-C17373133E7F}"/>
              </a:ext>
            </a:extLst>
          </p:cNvPr>
          <p:cNvSpPr>
            <a:spLocks noGrp="1"/>
          </p:cNvSpPr>
          <p:nvPr>
            <p:ph sz="quarter" idx="21" hasCustomPrompt="1"/>
          </p:nvPr>
        </p:nvSpPr>
        <p:spPr>
          <a:xfrm>
            <a:off x="6078489" y="3994917"/>
            <a:ext cx="1532672" cy="517967"/>
          </a:xfrm>
        </p:spPr>
        <p:txBody>
          <a:bodyPr anchor="t"/>
          <a:lstStyle>
            <a:lvl1pPr marL="11113" indent="-11113">
              <a:lnSpc>
                <a:spcPct val="100000"/>
              </a:lnSpc>
              <a:buNone/>
              <a:tabLst/>
              <a:defRPr sz="1200" b="0" i="0">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22" name="Espace réservé du contenu 5">
            <a:extLst>
              <a:ext uri="{FF2B5EF4-FFF2-40B4-BE49-F238E27FC236}">
                <a16:creationId xmlns:a16="http://schemas.microsoft.com/office/drawing/2014/main" id="{8C8AFD70-C76C-4345-AEDD-627EC990B7C6}"/>
              </a:ext>
            </a:extLst>
          </p:cNvPr>
          <p:cNvSpPr>
            <a:spLocks noGrp="1"/>
          </p:cNvSpPr>
          <p:nvPr>
            <p:ph sz="quarter" idx="22" hasCustomPrompt="1"/>
          </p:nvPr>
        </p:nvSpPr>
        <p:spPr>
          <a:xfrm>
            <a:off x="7629496" y="5522776"/>
            <a:ext cx="1532672" cy="517967"/>
          </a:xfrm>
        </p:spPr>
        <p:txBody>
          <a:bodyPr anchor="t"/>
          <a:lstStyle>
            <a:lvl1pPr marL="11113" indent="-11113">
              <a:lnSpc>
                <a:spcPct val="100000"/>
              </a:lnSpc>
              <a:buNone/>
              <a:tabLst/>
              <a:defRPr sz="1200" b="0" i="0">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15" name="Sous-titre 2">
            <a:extLst>
              <a:ext uri="{FF2B5EF4-FFF2-40B4-BE49-F238E27FC236}">
                <a16:creationId xmlns:a16="http://schemas.microsoft.com/office/drawing/2014/main" id="{754C474A-2CA1-CD42-B012-8A5E383EB308}"/>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2872682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Custom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775" y="4312800"/>
            <a:ext cx="2703176" cy="2103875"/>
          </a:xfrm>
        </p:spPr>
        <p:txBody>
          <a:bodyPr/>
          <a:lstStyle>
            <a:lvl1pPr marL="11113" indent="-11113">
              <a:buNone/>
              <a:tabLst/>
              <a:defRPr>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6" name="Picture Placeholder 12">
            <a:extLst>
              <a:ext uri="{FF2B5EF4-FFF2-40B4-BE49-F238E27FC236}">
                <a16:creationId xmlns:a16="http://schemas.microsoft.com/office/drawing/2014/main" id="{3FFFC9CF-194D-3C45-9CE9-FFC10C9B1690}"/>
              </a:ext>
            </a:extLst>
          </p:cNvPr>
          <p:cNvSpPr>
            <a:spLocks noGrp="1"/>
          </p:cNvSpPr>
          <p:nvPr>
            <p:ph type="pic" sz="quarter" idx="17" hasCustomPrompt="1"/>
          </p:nvPr>
        </p:nvSpPr>
        <p:spPr>
          <a:xfrm>
            <a:off x="187771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7" name="Espace réservé du contenu 5">
            <a:extLst>
              <a:ext uri="{FF2B5EF4-FFF2-40B4-BE49-F238E27FC236}">
                <a16:creationId xmlns:a16="http://schemas.microsoft.com/office/drawing/2014/main" id="{63DDD7AD-3581-F946-8E5B-651A6EE24E1B}"/>
              </a:ext>
            </a:extLst>
          </p:cNvPr>
          <p:cNvSpPr>
            <a:spLocks noGrp="1"/>
          </p:cNvSpPr>
          <p:nvPr>
            <p:ph sz="quarter" idx="23" hasCustomPrompt="1"/>
          </p:nvPr>
        </p:nvSpPr>
        <p:spPr>
          <a:xfrm>
            <a:off x="4948704" y="4312800"/>
            <a:ext cx="2703176" cy="2103875"/>
          </a:xfrm>
        </p:spPr>
        <p:txBody>
          <a:bodyPr/>
          <a:lstStyle>
            <a:lvl1pPr marL="11113" indent="-11113">
              <a:buNone/>
              <a:tabLst/>
              <a:defRPr>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8" name="Picture Placeholder 12">
            <a:extLst>
              <a:ext uri="{FF2B5EF4-FFF2-40B4-BE49-F238E27FC236}">
                <a16:creationId xmlns:a16="http://schemas.microsoft.com/office/drawing/2014/main" id="{ECCC942B-D21D-3B44-A5D1-51605583D939}"/>
              </a:ext>
            </a:extLst>
          </p:cNvPr>
          <p:cNvSpPr>
            <a:spLocks noGrp="1"/>
          </p:cNvSpPr>
          <p:nvPr>
            <p:ph type="pic" sz="quarter" idx="24" hasCustomPrompt="1"/>
          </p:nvPr>
        </p:nvSpPr>
        <p:spPr>
          <a:xfrm>
            <a:off x="4943644"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20" name="Espace réservé du contenu 5">
            <a:extLst>
              <a:ext uri="{FF2B5EF4-FFF2-40B4-BE49-F238E27FC236}">
                <a16:creationId xmlns:a16="http://schemas.microsoft.com/office/drawing/2014/main" id="{9D19A2C7-43A2-6047-97B1-9E0800E3D7E7}"/>
              </a:ext>
            </a:extLst>
          </p:cNvPr>
          <p:cNvSpPr>
            <a:spLocks noGrp="1"/>
          </p:cNvSpPr>
          <p:nvPr>
            <p:ph sz="quarter" idx="26" hasCustomPrompt="1"/>
          </p:nvPr>
        </p:nvSpPr>
        <p:spPr>
          <a:xfrm>
            <a:off x="7960845" y="4312800"/>
            <a:ext cx="2703176" cy="2103875"/>
          </a:xfrm>
        </p:spPr>
        <p:txBody>
          <a:bodyPr/>
          <a:lstStyle>
            <a:lvl1pPr marL="11113" indent="-11113">
              <a:buNone/>
              <a:tabLst/>
              <a:defRPr>
                <a:latin typeface="Gentium Basic" panose="02000503060000020004" pitchFamily="2" charset="77"/>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21" name="Picture Placeholder 12">
            <a:extLst>
              <a:ext uri="{FF2B5EF4-FFF2-40B4-BE49-F238E27FC236}">
                <a16:creationId xmlns:a16="http://schemas.microsoft.com/office/drawing/2014/main" id="{86DCA958-376F-1B46-AC69-406AF76A4ADF}"/>
              </a:ext>
            </a:extLst>
          </p:cNvPr>
          <p:cNvSpPr>
            <a:spLocks noGrp="1"/>
          </p:cNvSpPr>
          <p:nvPr>
            <p:ph type="pic" sz="quarter" idx="27" hasCustomPrompt="1"/>
          </p:nvPr>
        </p:nvSpPr>
        <p:spPr>
          <a:xfrm>
            <a:off x="795578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3" name="Sous-titre 2">
            <a:extLst>
              <a:ext uri="{FF2B5EF4-FFF2-40B4-BE49-F238E27FC236}">
                <a16:creationId xmlns:a16="http://schemas.microsoft.com/office/drawing/2014/main" id="{61E5A517-5D44-FD4C-8223-DA02590C1767}"/>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pic>
        <p:nvPicPr>
          <p:cNvPr id="11" name="Graphique 10">
            <a:extLst>
              <a:ext uri="{FF2B5EF4-FFF2-40B4-BE49-F238E27FC236}">
                <a16:creationId xmlns:a16="http://schemas.microsoft.com/office/drawing/2014/main" id="{F22F428E-2AA7-4C44-9BFF-E7B23D3795D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6356" y="6437124"/>
            <a:ext cx="550409" cy="261444"/>
          </a:xfrm>
          <a:prstGeom prst="rect">
            <a:avLst/>
          </a:prstGeom>
        </p:spPr>
      </p:pic>
      <p:cxnSp>
        <p:nvCxnSpPr>
          <p:cNvPr id="15" name="Connecteur droit 4">
            <a:extLst>
              <a:ext uri="{FF2B5EF4-FFF2-40B4-BE49-F238E27FC236}">
                <a16:creationId xmlns:a16="http://schemas.microsoft.com/office/drawing/2014/main" id="{B450A993-E7D0-492D-9A80-1E4DE6048227}"/>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2006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6"/>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18"/>
                                        </p:tgtEl>
                                      </p:cBhvr>
                                      <p:by x="120000" y="120000"/>
                                    </p:animScale>
                                  </p:childTnLst>
                                </p:cTn>
                              </p:par>
                              <p:par>
                                <p:cTn id="15" presetID="22" presetClass="entr" presetSubtype="4" fill="hold" grpId="0" nodeType="withEffect">
                                  <p:stCondLst>
                                    <p:cond delay="225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6" presetClass="emph" presetSubtype="0" accel="50000" decel="50000" autoRev="1" fill="hold" grpId="1" nodeType="withEffect">
                                  <p:stCondLst>
                                    <p:cond delay="2250"/>
                                  </p:stCondLst>
                                  <p:childTnLst>
                                    <p:animScale>
                                      <p:cBhvr>
                                        <p:cTn id="19" dur="500" fill="hold"/>
                                        <p:tgtEl>
                                          <p:spTgt spid="2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8" grpId="1"/>
      <p:bldP spid="21" grpId="0"/>
      <p:bldP spid="21"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Custom Layout v1">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74825" y="1233487"/>
            <a:ext cx="5882207" cy="863601"/>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cxnSp>
        <p:nvCxnSpPr>
          <p:cNvPr id="5" name="Connecteur droit 4">
            <a:extLst>
              <a:ext uri="{FF2B5EF4-FFF2-40B4-BE49-F238E27FC236}">
                <a16:creationId xmlns:a16="http://schemas.microsoft.com/office/drawing/2014/main" id="{6015F1C8-A194-4B45-8084-FABDF69A2B4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Sous-titre 2">
            <a:extLst>
              <a:ext uri="{FF2B5EF4-FFF2-40B4-BE49-F238E27FC236}">
                <a16:creationId xmlns:a16="http://schemas.microsoft.com/office/drawing/2014/main" id="{54B3AF97-A7EC-9B48-8589-7B0A576AE0E6}"/>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15615913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Custom Layout v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CD626-565A-AF4C-B3D6-0B3E954E3B13}"/>
              </a:ext>
            </a:extLst>
          </p:cNvPr>
          <p:cNvSpPr/>
          <p:nvPr userDrawn="1"/>
        </p:nvSpPr>
        <p:spPr>
          <a:xfrm>
            <a:off x="7660640" y="765175"/>
            <a:ext cx="4531360" cy="6092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2" name="Title 1"/>
          <p:cNvSpPr>
            <a:spLocks noGrp="1"/>
          </p:cNvSpPr>
          <p:nvPr>
            <p:ph type="title" hasCustomPrompt="1"/>
          </p:nvPr>
        </p:nvSpPr>
        <p:spPr>
          <a:xfrm>
            <a:off x="4583113" y="1233488"/>
            <a:ext cx="2719792" cy="1800225"/>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1" name="Picture Placeholder 29">
            <a:extLst>
              <a:ext uri="{FF2B5EF4-FFF2-40B4-BE49-F238E27FC236}">
                <a16:creationId xmlns:a16="http://schemas.microsoft.com/office/drawing/2014/main" id="{64E276D9-D2E7-DF47-A087-44478F55AC90}"/>
              </a:ext>
            </a:extLst>
          </p:cNvPr>
          <p:cNvSpPr>
            <a:spLocks noGrp="1"/>
          </p:cNvSpPr>
          <p:nvPr>
            <p:ph type="pic" sz="quarter" idx="13" hasCustomPrompt="1"/>
          </p:nvPr>
        </p:nvSpPr>
        <p:spPr>
          <a:xfrm>
            <a:off x="-3692" y="765175"/>
            <a:ext cx="303899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16060376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v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7"/>
            <a:ext cx="5868988" cy="863601"/>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cxnSp>
        <p:nvCxnSpPr>
          <p:cNvPr id="9" name="Connecteur droit 8">
            <a:extLst>
              <a:ext uri="{FF2B5EF4-FFF2-40B4-BE49-F238E27FC236}">
                <a16:creationId xmlns:a16="http://schemas.microsoft.com/office/drawing/2014/main" id="{F5B06523-39CC-E64E-B058-016AF29B4BF6}"/>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Sous-titre 2">
            <a:extLst>
              <a:ext uri="{FF2B5EF4-FFF2-40B4-BE49-F238E27FC236}">
                <a16:creationId xmlns:a16="http://schemas.microsoft.com/office/drawing/2014/main" id="{1E28A635-F6DC-EC44-8B18-CD818FC342B7}"/>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1753496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Large Title">
    <p:bg>
      <p:bgPr>
        <a:solidFill>
          <a:schemeClr val="accent4"/>
        </a:solidFill>
        <a:effectLst/>
      </p:bgPr>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3AA58CDD-DBA1-1F4E-AF8C-D5D531D32670}"/>
              </a:ext>
            </a:extLst>
          </p:cNvPr>
          <p:cNvCxnSpPr>
            <a:cxnSpLocks/>
          </p:cNvCxnSpPr>
          <p:nvPr userDrawn="1"/>
        </p:nvCxnSpPr>
        <p:spPr>
          <a:xfrm>
            <a:off x="7568299" y="-8709"/>
            <a:ext cx="0" cy="6879515"/>
          </a:xfrm>
          <a:prstGeom prst="line">
            <a:avLst/>
          </a:prstGeom>
          <a:ln w="9525">
            <a:solidFill>
              <a:schemeClr val="bg2"/>
            </a:solidFill>
          </a:ln>
        </p:spPr>
        <p:style>
          <a:lnRef idx="1">
            <a:schemeClr val="accent2"/>
          </a:lnRef>
          <a:fillRef idx="0">
            <a:schemeClr val="accent2"/>
          </a:fillRef>
          <a:effectRef idx="0">
            <a:schemeClr val="accent2"/>
          </a:effectRef>
          <a:fontRef idx="minor">
            <a:schemeClr val="tx1"/>
          </a:fontRef>
        </p:style>
      </p:cxnSp>
      <p:sp>
        <p:nvSpPr>
          <p:cNvPr id="10" name="Rectangle 9">
            <a:extLst>
              <a:ext uri="{FF2B5EF4-FFF2-40B4-BE49-F238E27FC236}">
                <a16:creationId xmlns:a16="http://schemas.microsoft.com/office/drawing/2014/main" id="{E59B34DC-7E7B-EC42-AF37-79054A01A4F1}"/>
              </a:ext>
            </a:extLst>
          </p:cNvPr>
          <p:cNvSpPr/>
          <p:nvPr userDrawn="1"/>
        </p:nvSpPr>
        <p:spPr>
          <a:xfrm>
            <a:off x="373380" y="0"/>
            <a:ext cx="9220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2" name="ZoneTexte 1">
            <a:extLst>
              <a:ext uri="{FF2B5EF4-FFF2-40B4-BE49-F238E27FC236}">
                <a16:creationId xmlns:a16="http://schemas.microsoft.com/office/drawing/2014/main" id="{80BDFB45-C1A3-C44B-8AFB-E9C8DAB9642E}"/>
              </a:ext>
            </a:extLst>
          </p:cNvPr>
          <p:cNvSpPr txBox="1"/>
          <p:nvPr userDrawn="1"/>
        </p:nvSpPr>
        <p:spPr>
          <a:xfrm>
            <a:off x="731520" y="375920"/>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fr-FR" sz="1000" b="0">
              <a:solidFill>
                <a:prstClr val="black"/>
              </a:solidFill>
              <a:latin typeface="Montserrat" pitchFamily="2" charset="77"/>
            </a:endParaRPr>
          </a:p>
        </p:txBody>
      </p:sp>
      <p:pic>
        <p:nvPicPr>
          <p:cNvPr id="11" name="Graphique 11">
            <a:extLst>
              <a:ext uri="{FF2B5EF4-FFF2-40B4-BE49-F238E27FC236}">
                <a16:creationId xmlns:a16="http://schemas.microsoft.com/office/drawing/2014/main" id="{C52A4FEC-3D07-4004-956C-010AF1D09F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58922" y="5327376"/>
            <a:ext cx="1251378" cy="594403"/>
          </a:xfrm>
          <a:prstGeom prst="rect">
            <a:avLst/>
          </a:prstGeom>
        </p:spPr>
      </p:pic>
      <p:cxnSp>
        <p:nvCxnSpPr>
          <p:cNvPr id="13" name="Straight Connector 12">
            <a:extLst>
              <a:ext uri="{FF2B5EF4-FFF2-40B4-BE49-F238E27FC236}">
                <a16:creationId xmlns:a16="http://schemas.microsoft.com/office/drawing/2014/main" id="{91B41C02-38A5-4AFA-93CD-C53A2E79F78B}"/>
              </a:ext>
            </a:extLst>
          </p:cNvPr>
          <p:cNvCxnSpPr/>
          <p:nvPr userDrawn="1"/>
        </p:nvCxnSpPr>
        <p:spPr>
          <a:xfrm>
            <a:off x="590550" y="5143500"/>
            <a:ext cx="5702300" cy="0"/>
          </a:xfrm>
          <a:prstGeom prst="line">
            <a:avLst/>
          </a:prstGeom>
          <a:ln>
            <a:solidFill>
              <a:srgbClr val="F8413A"/>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A566A97-3CD9-5D4B-A6D7-A4E3B98CA949}"/>
              </a:ext>
            </a:extLst>
          </p:cNvPr>
          <p:cNvSpPr>
            <a:spLocks noGrp="1"/>
          </p:cNvSpPr>
          <p:nvPr>
            <p:ph type="title" hasCustomPrompt="1"/>
          </p:nvPr>
        </p:nvSpPr>
        <p:spPr>
          <a:xfrm>
            <a:off x="590550" y="2708745"/>
            <a:ext cx="5640394" cy="2280698"/>
          </a:xfrm>
          <a:prstGeom prst="rect">
            <a:avLst/>
          </a:prstGeom>
        </p:spPr>
        <p:txBody>
          <a:bodyPr anchor="b">
            <a:normAutofit/>
          </a:bodyPr>
          <a:lstStyle>
            <a:lvl1pPr>
              <a:defRPr sz="3200" b="0" i="0">
                <a:solidFill>
                  <a:schemeClr val="tx1"/>
                </a:solidFill>
                <a:latin typeface="Montserrat SemiBold" panose="00000700000000000000" pitchFamily="2" charset="0"/>
              </a:defRPr>
            </a:lvl1pPr>
          </a:lstStyle>
          <a:p>
            <a:r>
              <a:rPr lang="en-US"/>
              <a:t>Insert section title here</a:t>
            </a:r>
          </a:p>
        </p:txBody>
      </p:sp>
      <p:sp>
        <p:nvSpPr>
          <p:cNvPr id="9" name="Sous-titre 2">
            <a:extLst>
              <a:ext uri="{FF2B5EF4-FFF2-40B4-BE49-F238E27FC236}">
                <a16:creationId xmlns:a16="http://schemas.microsoft.com/office/drawing/2014/main" id="{4AAE2750-E163-6541-97D2-3C01DF1BAB66}"/>
              </a:ext>
            </a:extLst>
          </p:cNvPr>
          <p:cNvSpPr>
            <a:spLocks noGrp="1"/>
          </p:cNvSpPr>
          <p:nvPr>
            <p:ph type="subTitle" idx="1" hasCustomPrompt="1"/>
          </p:nvPr>
        </p:nvSpPr>
        <p:spPr>
          <a:xfrm>
            <a:off x="590550" y="5337360"/>
            <a:ext cx="5640394" cy="949419"/>
          </a:xfrm>
          <a:prstGeom prst="rect">
            <a:avLst/>
          </a:prstGeom>
        </p:spPr>
        <p:txBody>
          <a:bodyPr lIns="90000" anchor="t"/>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tx1"/>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Insert </a:t>
            </a:r>
            <a:r>
              <a:rPr lang="fr-CA" err="1"/>
              <a:t>sub-title</a:t>
            </a:r>
            <a:r>
              <a:rPr lang="fr-CA"/>
              <a:t> and/or speakers </a:t>
            </a:r>
            <a:r>
              <a:rPr lang="fr-CA" err="1"/>
              <a:t>here</a:t>
            </a:r>
            <a:endParaRPr lang="fr-FR"/>
          </a:p>
        </p:txBody>
      </p:sp>
    </p:spTree>
    <p:extLst>
      <p:ext uri="{BB962C8B-B14F-4D97-AF65-F5344CB8AC3E}">
        <p14:creationId xmlns:p14="http://schemas.microsoft.com/office/powerpoint/2010/main" val="1386834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93484" y="765175"/>
            <a:ext cx="11184000" cy="969282"/>
          </a:xfrm>
        </p:spPr>
        <p:txBody>
          <a:bodyPr>
            <a:normAutofit/>
          </a:bodyPr>
          <a:lstStyle>
            <a:lvl1pPr marL="0" indent="0">
              <a:buNone/>
              <a:defRPr sz="3000" b="0">
                <a:solidFill>
                  <a:srgbClr val="575757"/>
                </a:solidFill>
              </a:defRPr>
            </a:lvl1pPr>
          </a:lstStyle>
          <a:p>
            <a:pPr lvl="0"/>
            <a:r>
              <a:rPr lang="en-US"/>
              <a:t>Click to edit Master text styles</a:t>
            </a:r>
          </a:p>
        </p:txBody>
      </p:sp>
      <p:sp>
        <p:nvSpPr>
          <p:cNvPr id="14" name="Title Placeholder 1"/>
          <p:cNvSpPr>
            <a:spLocks noGrp="1"/>
          </p:cNvSpPr>
          <p:nvPr>
            <p:ph type="title"/>
          </p:nvPr>
        </p:nvSpPr>
        <p:spPr>
          <a:xfrm>
            <a:off x="493483" y="295683"/>
            <a:ext cx="10675259" cy="469492"/>
          </a:xfrm>
          <a:prstGeom prst="rect">
            <a:avLst/>
          </a:prstGeom>
        </p:spPr>
        <p:txBody>
          <a:bodyPr rtlCol="0">
            <a:noAutofit/>
          </a:bodyPr>
          <a:lstStyle/>
          <a:p>
            <a:r>
              <a:rPr lang="en-US"/>
              <a:t>Click to edit Master title style</a:t>
            </a:r>
            <a:endParaRPr lang="en-GB"/>
          </a:p>
        </p:txBody>
      </p:sp>
      <p:sp>
        <p:nvSpPr>
          <p:cNvPr id="20" name="Text Placeholder 19"/>
          <p:cNvSpPr>
            <a:spLocks noGrp="1"/>
          </p:cNvSpPr>
          <p:nvPr>
            <p:ph type="body" sz="quarter" idx="14"/>
          </p:nvPr>
        </p:nvSpPr>
        <p:spPr>
          <a:xfrm>
            <a:off x="494400" y="1810800"/>
            <a:ext cx="11184000" cy="4207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7"/>
          <p:cNvSpPr>
            <a:spLocks noGrp="1"/>
          </p:cNvSpPr>
          <p:nvPr>
            <p:ph type="sldNum" sz="quarter" idx="16"/>
          </p:nvPr>
        </p:nvSpPr>
        <p:spPr>
          <a:xfrm>
            <a:off x="11290040" y="296091"/>
            <a:ext cx="408475" cy="323850"/>
          </a:xfrm>
        </p:spPr>
        <p:txBody>
          <a:bodyPr/>
          <a:lstStyle>
            <a:lvl1pPr algn="r">
              <a:defRPr/>
            </a:lvl1pPr>
          </a:lstStyle>
          <a:p>
            <a:pPr>
              <a:defRPr/>
            </a:pPr>
            <a:fld id="{97C21695-7EFB-4B46-B453-AFC3A21E454A}" type="slidenum">
              <a:rPr lang="en-GB" smtClean="0"/>
              <a:pPr>
                <a:defRPr/>
              </a:pPr>
              <a:t>‹#›</a:t>
            </a:fld>
            <a:endParaRPr lang="en-GB"/>
          </a:p>
        </p:txBody>
      </p:sp>
    </p:spTree>
    <p:extLst>
      <p:ext uri="{BB962C8B-B14F-4D97-AF65-F5344CB8AC3E}">
        <p14:creationId xmlns:p14="http://schemas.microsoft.com/office/powerpoint/2010/main" val="20202517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14 Content : 1 column">
    <p:spTree>
      <p:nvGrpSpPr>
        <p:cNvPr id="1" name=""/>
        <p:cNvGrpSpPr/>
        <p:nvPr/>
      </p:nvGrpSpPr>
      <p:grpSpPr>
        <a:xfrm>
          <a:off x="0" y="0"/>
          <a:ext cx="0" cy="0"/>
          <a:chOff x="0" y="0"/>
          <a:chExt cx="0" cy="0"/>
        </a:xfrm>
      </p:grpSpPr>
      <p:sp>
        <p:nvSpPr>
          <p:cNvPr id="16" name="Rectangle 15"/>
          <p:cNvSpPr/>
          <p:nvPr userDrawn="1"/>
        </p:nvSpPr>
        <p:spPr>
          <a:xfrm>
            <a:off x="1" y="0"/>
            <a:ext cx="1703387" cy="6863984"/>
          </a:xfrm>
          <a:prstGeom prst="rect">
            <a:avLst/>
          </a:prstGeom>
          <a:gradFill flip="none" rotWithShape="1">
            <a:gsLst>
              <a:gs pos="0">
                <a:srgbClr val="B3D6EC"/>
              </a:gs>
              <a:gs pos="39000">
                <a:srgbClr val="D8E6F0"/>
              </a:gs>
              <a:gs pos="100000">
                <a:srgbClr val="FFFF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8" name="Imag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6000" y="6203551"/>
            <a:ext cx="900111" cy="429024"/>
          </a:xfrm>
          <a:prstGeom prst="rect">
            <a:avLst/>
          </a:prstGeom>
        </p:spPr>
      </p:pic>
      <p:sp>
        <p:nvSpPr>
          <p:cNvPr id="30" name="Espace réservé du contenu 2"/>
          <p:cNvSpPr>
            <a:spLocks noGrp="1"/>
          </p:cNvSpPr>
          <p:nvPr>
            <p:ph sz="quarter" idx="13"/>
          </p:nvPr>
        </p:nvSpPr>
        <p:spPr>
          <a:xfrm>
            <a:off x="2208213" y="1844675"/>
            <a:ext cx="9251950" cy="4356100"/>
          </a:xfrm>
          <a:prstGeom prst="rect">
            <a:avLst/>
          </a:prstGeom>
        </p:spPr>
        <p:txBody>
          <a:bodyPr/>
          <a:lstStyle>
            <a:lvl1pPr marL="228600" indent="-228600">
              <a:buFont typeface="Arial" panose="020B0604020202020204" pitchFamily="34" charset="0"/>
              <a:buChar char="−"/>
              <a:defRPr sz="2400">
                <a:latin typeface="Arial" panose="020B0604020202020204" pitchFamily="34" charset="0"/>
              </a:defRPr>
            </a:lvl1pPr>
            <a:lvl2pPr marL="685800" indent="-228600">
              <a:buFont typeface="Arial" panose="020B0604020202020204" pitchFamily="34" charset="0"/>
              <a:buChar char="−"/>
              <a:defRPr sz="2000">
                <a:latin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defRPr>
            </a:lvl4pPr>
            <a:lvl5pPr marL="2057400" indent="-228600">
              <a:buFont typeface="Arial" panose="020B0604020202020204" pitchFamily="34" charset="0"/>
              <a:buChar char="−"/>
              <a:defRPr sz="1600">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itre 12"/>
          <p:cNvSpPr>
            <a:spLocks noGrp="1"/>
          </p:cNvSpPr>
          <p:nvPr>
            <p:ph type="title" hasCustomPrompt="1"/>
          </p:nvPr>
        </p:nvSpPr>
        <p:spPr>
          <a:xfrm>
            <a:off x="2208214" y="620713"/>
            <a:ext cx="9251949" cy="1152526"/>
          </a:xfrm>
          <a:prstGeom prst="rect">
            <a:avLst/>
          </a:prstGeom>
        </p:spPr>
        <p:txBody>
          <a:bodyPr/>
          <a:lstStyle>
            <a:lvl1pPr>
              <a:defRPr b="1" baseline="0">
                <a:solidFill>
                  <a:schemeClr val="tx2"/>
                </a:solidFill>
              </a:defRPr>
            </a:lvl1pPr>
          </a:lstStyle>
          <a:p>
            <a:r>
              <a:rPr lang="en-CA"/>
              <a:t>Insert project title here</a:t>
            </a:r>
          </a:p>
        </p:txBody>
      </p:sp>
      <p:sp>
        <p:nvSpPr>
          <p:cNvPr id="8" name="Espace réservé du pied de page 4"/>
          <p:cNvSpPr>
            <a:spLocks noGrp="1"/>
          </p:cNvSpPr>
          <p:nvPr>
            <p:ph type="ftr" sz="quarter" idx="11"/>
          </p:nvPr>
        </p:nvSpPr>
        <p:spPr>
          <a:xfrm>
            <a:off x="227013" y="225425"/>
            <a:ext cx="1404937" cy="755650"/>
          </a:xfrm>
          <a:prstGeom prst="rect">
            <a:avLst/>
          </a:prstGeom>
        </p:spPr>
        <p:txBody>
          <a:bodyPr/>
          <a:lstStyle>
            <a:lvl1pPr>
              <a:defRPr sz="1000">
                <a:solidFill>
                  <a:schemeClr val="tx2"/>
                </a:solidFill>
                <a:latin typeface="Arial" panose="020B0604020202020204" pitchFamily="34" charset="0"/>
              </a:defRPr>
            </a:lvl1pPr>
          </a:lstStyle>
          <a:p>
            <a:r>
              <a:rPr lang="en-CA"/>
              <a:t>At a glance</a:t>
            </a:r>
          </a:p>
        </p:txBody>
      </p:sp>
    </p:spTree>
    <p:extLst>
      <p:ext uri="{BB962C8B-B14F-4D97-AF65-F5344CB8AC3E}">
        <p14:creationId xmlns:p14="http://schemas.microsoft.com/office/powerpoint/2010/main" val="3608606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 Content : 2 columns">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a:t>Office Playbook</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a:p>
        </p:txBody>
      </p:sp>
      <p:sp>
        <p:nvSpPr>
          <p:cNvPr id="13" name="Titre 12"/>
          <p:cNvSpPr>
            <a:spLocks noGrp="1"/>
          </p:cNvSpPr>
          <p:nvPr>
            <p:ph type="title" hasCustomPrompt="1"/>
          </p:nvPr>
        </p:nvSpPr>
        <p:spPr>
          <a:xfrm>
            <a:off x="2208214" y="620713"/>
            <a:ext cx="9251949" cy="1152526"/>
          </a:xfrm>
        </p:spPr>
        <p:txBody>
          <a:bodyPr/>
          <a:lstStyle/>
          <a:p>
            <a:r>
              <a:rPr lang="en-CA"/>
              <a:t>Insert slide title here</a:t>
            </a: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6000" y="6203551"/>
            <a:ext cx="900111" cy="429024"/>
          </a:xfrm>
          <a:prstGeom prst="rect">
            <a:avLst/>
          </a:prstGeom>
        </p:spPr>
      </p:pic>
      <p:sp>
        <p:nvSpPr>
          <p:cNvPr id="3" name="Espace réservé du contenu 2"/>
          <p:cNvSpPr>
            <a:spLocks noGrp="1"/>
          </p:cNvSpPr>
          <p:nvPr>
            <p:ph sz="quarter" idx="13"/>
          </p:nvPr>
        </p:nvSpPr>
        <p:spPr>
          <a:xfrm>
            <a:off x="2208213" y="1844675"/>
            <a:ext cx="4319587"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Espace réservé du contenu 2"/>
          <p:cNvSpPr>
            <a:spLocks noGrp="1"/>
          </p:cNvSpPr>
          <p:nvPr>
            <p:ph sz="quarter" idx="14"/>
          </p:nvPr>
        </p:nvSpPr>
        <p:spPr>
          <a:xfrm>
            <a:off x="7104064" y="1844675"/>
            <a:ext cx="4356100"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4" name="Connecteur droit 3"/>
          <p:cNvCxnSpPr>
            <a:cxnSpLocks/>
          </p:cNvCxnSpPr>
          <p:nvPr userDrawn="1"/>
        </p:nvCxnSpPr>
        <p:spPr>
          <a:xfrm>
            <a:off x="6790765" y="1844675"/>
            <a:ext cx="0" cy="4356100"/>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455680"/>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 Section: Sky Gradient">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a:t>Office Playbook</a:t>
            </a:r>
          </a:p>
        </p:txBody>
      </p:sp>
      <p:sp>
        <p:nvSpPr>
          <p:cNvPr id="4" name="Titre 3"/>
          <p:cNvSpPr>
            <a:spLocks noGrp="1"/>
          </p:cNvSpPr>
          <p:nvPr>
            <p:ph type="title" hasCustomPrompt="1"/>
          </p:nvPr>
        </p:nvSpPr>
        <p:spPr>
          <a:xfrm>
            <a:off x="227013" y="1052513"/>
            <a:ext cx="2376487" cy="3132137"/>
          </a:xfrm>
        </p:spPr>
        <p:txBody>
          <a:bodyPr/>
          <a:lstStyle>
            <a:lvl1pPr>
              <a:defRPr baseline="0"/>
            </a:lvl1pPr>
          </a:lstStyle>
          <a:p>
            <a:r>
              <a:rPr lang="en-CA"/>
              <a:t>Insert section title here</a:t>
            </a:r>
          </a:p>
        </p:txBody>
      </p:sp>
      <p:sp>
        <p:nvSpPr>
          <p:cNvPr id="6" name="Rectangle 5"/>
          <p:cNvSpPr/>
          <p:nvPr userDrawn="1"/>
        </p:nvSpPr>
        <p:spPr>
          <a:xfrm>
            <a:off x="3190662" y="0"/>
            <a:ext cx="9001338"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Image 8"/>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ext uri="{BB962C8B-B14F-4D97-AF65-F5344CB8AC3E}">
        <p14:creationId xmlns:p14="http://schemas.microsoft.com/office/powerpoint/2010/main" val="4138822166"/>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Custom Layout v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CD626-565A-AF4C-B3D6-0B3E954E3B13}"/>
              </a:ext>
            </a:extLst>
          </p:cNvPr>
          <p:cNvSpPr/>
          <p:nvPr userDrawn="1"/>
        </p:nvSpPr>
        <p:spPr>
          <a:xfrm>
            <a:off x="7660640" y="765175"/>
            <a:ext cx="4531360" cy="6092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1" name="Picture Placeholder 29">
            <a:extLst>
              <a:ext uri="{FF2B5EF4-FFF2-40B4-BE49-F238E27FC236}">
                <a16:creationId xmlns:a16="http://schemas.microsoft.com/office/drawing/2014/main" id="{64E276D9-D2E7-DF47-A087-44478F55AC90}"/>
              </a:ext>
            </a:extLst>
          </p:cNvPr>
          <p:cNvSpPr>
            <a:spLocks noGrp="1"/>
          </p:cNvSpPr>
          <p:nvPr>
            <p:ph type="pic" sz="quarter" idx="13" hasCustomPrompt="1"/>
          </p:nvPr>
        </p:nvSpPr>
        <p:spPr>
          <a:xfrm>
            <a:off x="-3692" y="765175"/>
            <a:ext cx="303899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4583113" y="1233488"/>
            <a:ext cx="2719792" cy="1800225"/>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9" name="Sous-titre 2">
            <a:extLst>
              <a:ext uri="{FF2B5EF4-FFF2-40B4-BE49-F238E27FC236}">
                <a16:creationId xmlns:a16="http://schemas.microsoft.com/office/drawing/2014/main" id="{DA536A5A-9D42-0C45-A06D-80CC9746DC35}"/>
              </a:ext>
            </a:extLst>
          </p:cNvPr>
          <p:cNvSpPr>
            <a:spLocks noGrp="1"/>
          </p:cNvSpPr>
          <p:nvPr>
            <p:ph type="subTitle" idx="1" hasCustomPrompt="1"/>
          </p:nvPr>
        </p:nvSpPr>
        <p:spPr>
          <a:xfrm>
            <a:off x="4667419" y="765175"/>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7979657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14 Content : 1 column">
    <p:bg>
      <p:bgRef idx="1001">
        <a:schemeClr val="bg1"/>
      </p:bgRef>
    </p:bg>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454283" y="477690"/>
            <a:ext cx="10931428" cy="550506"/>
          </a:xfrm>
        </p:spPr>
        <p:txBody>
          <a:bodyPr>
            <a:noAutofit/>
          </a:bodyPr>
          <a:lstStyle>
            <a:lvl1pPr>
              <a:defRPr sz="3200" b="0">
                <a:solidFill>
                  <a:schemeClr val="tx1"/>
                </a:solidFill>
                <a:latin typeface="Montserrat Medium" panose="00000600000000000000" pitchFamily="2" charset="0"/>
              </a:defRPr>
            </a:lvl1pPr>
          </a:lstStyle>
          <a:p>
            <a:r>
              <a:rPr lang="en-US"/>
              <a:t>CLICK TO EDIT MASTER TITLE STYLE</a:t>
            </a:r>
          </a:p>
        </p:txBody>
      </p:sp>
      <p:sp>
        <p:nvSpPr>
          <p:cNvPr id="2" name="Rectangle 1"/>
          <p:cNvSpPr/>
          <p:nvPr userDrawn="1"/>
        </p:nvSpPr>
        <p:spPr>
          <a:xfrm>
            <a:off x="0" y="-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94428" y="6506765"/>
            <a:ext cx="560724" cy="267260"/>
          </a:xfrm>
          <a:prstGeom prst="rect">
            <a:avLst/>
          </a:prstGeom>
        </p:spPr>
      </p:pic>
    </p:spTree>
    <p:extLst>
      <p:ext uri="{BB962C8B-B14F-4D97-AF65-F5344CB8AC3E}">
        <p14:creationId xmlns:p14="http://schemas.microsoft.com/office/powerpoint/2010/main" val="1197819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14 Content : 1 column">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gradFill flip="none" rotWithShape="1">
            <a:gsLst>
              <a:gs pos="0">
                <a:schemeClr val="bg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r="32405" b="30669"/>
          <a:stretch/>
        </p:blipFill>
        <p:spPr>
          <a:xfrm flipV="1">
            <a:off x="9101570" y="0"/>
            <a:ext cx="3090430" cy="3169753"/>
          </a:xfrm>
          <a:prstGeom prst="rect">
            <a:avLst/>
          </a:prstGeom>
        </p:spPr>
      </p:pic>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9991" y="2040895"/>
            <a:ext cx="4572009" cy="4572009"/>
          </a:xfrm>
          <a:prstGeom prst="rect">
            <a:avLst/>
          </a:prstGeom>
        </p:spPr>
      </p:pic>
      <p:sp>
        <p:nvSpPr>
          <p:cNvPr id="19" name="Rectangle 18"/>
          <p:cNvSpPr/>
          <p:nvPr userDrawn="1"/>
        </p:nvSpPr>
        <p:spPr>
          <a:xfrm>
            <a:off x="0" y="6812281"/>
            <a:ext cx="12192000"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90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14 Content : 1 column">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0"/>
            <a:ext cx="12192000" cy="6858000"/>
          </a:xfrm>
          <a:prstGeom prst="rect">
            <a:avLst/>
          </a:prstGeom>
          <a:gradFill flip="none" rotWithShape="1">
            <a:gsLst>
              <a:gs pos="0">
                <a:schemeClr val="bg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r="32405" b="36030"/>
          <a:stretch/>
        </p:blipFill>
        <p:spPr>
          <a:xfrm flipV="1">
            <a:off x="9101570" y="245097"/>
            <a:ext cx="3090430" cy="2924656"/>
          </a:xfrm>
          <a:prstGeom prst="rect">
            <a:avLst/>
          </a:prstGeom>
        </p:spPr>
      </p:pic>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9991" y="2040895"/>
            <a:ext cx="4572009" cy="4572009"/>
          </a:xfrm>
          <a:prstGeom prst="rect">
            <a:avLst/>
          </a:prstGeom>
        </p:spPr>
      </p:pic>
      <p:sp>
        <p:nvSpPr>
          <p:cNvPr id="14" name="Rectangle 13"/>
          <p:cNvSpPr/>
          <p:nvPr userDrawn="1"/>
        </p:nvSpPr>
        <p:spPr>
          <a:xfrm>
            <a:off x="0" y="6812281"/>
            <a:ext cx="12192000"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59686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09344" y="-65348"/>
            <a:ext cx="975439" cy="813818"/>
          </a:xfrm>
          <a:prstGeom prst="rect">
            <a:avLst/>
          </a:prstGeom>
        </p:spPr>
      </p:pic>
      <p:sp>
        <p:nvSpPr>
          <p:cNvPr id="2" name="TextBox 1">
            <a:extLst>
              <a:ext uri="{FF2B5EF4-FFF2-40B4-BE49-F238E27FC236}">
                <a16:creationId xmlns:a16="http://schemas.microsoft.com/office/drawing/2014/main" id="{22B680A1-AF4C-49E9-93FD-0C9FA22D0285}"/>
              </a:ext>
            </a:extLst>
          </p:cNvPr>
          <p:cNvSpPr txBox="1"/>
          <p:nvPr userDrawn="1"/>
        </p:nvSpPr>
        <p:spPr>
          <a:xfrm>
            <a:off x="2564296" y="168965"/>
            <a:ext cx="2773017" cy="278296"/>
          </a:xfrm>
          <a:prstGeom prst="rect">
            <a:avLst/>
          </a:prstGeom>
        </p:spPr>
        <p:txBody>
          <a:bodyPr vert="horz" wrap="square" lIns="91440" tIns="45720" rIns="91440" bIns="45720" rtlCol="0" anchor="ctr">
            <a:noAutofit/>
          </a:bodyPr>
          <a:lstStyle/>
          <a:p>
            <a:pPr algn="l">
              <a:lnSpc>
                <a:spcPct val="120000"/>
              </a:lnSpc>
              <a:spcBef>
                <a:spcPts val="1200"/>
              </a:spcBef>
            </a:pPr>
            <a:r>
              <a:rPr lang="en-US" sz="2000" b="0">
                <a:solidFill>
                  <a:schemeClr val="bg1"/>
                </a:solidFill>
                <a:latin typeface="Montserrat" pitchFamily="2" charset="77"/>
              </a:rPr>
              <a:t>TRANSPORTATION</a:t>
            </a:r>
          </a:p>
        </p:txBody>
      </p:sp>
    </p:spTree>
    <p:extLst>
      <p:ext uri="{BB962C8B-B14F-4D97-AF65-F5344CB8AC3E}">
        <p14:creationId xmlns:p14="http://schemas.microsoft.com/office/powerpoint/2010/main" val="2843076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_14 Content : 1 column">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812281"/>
            <a:ext cx="12192000"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59686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E5590C-640B-4D77-B8B7-77BDF2413D7D}"/>
              </a:ext>
            </a:extLst>
          </p:cNvPr>
          <p:cNvSpPr txBox="1"/>
          <p:nvPr userDrawn="1"/>
        </p:nvSpPr>
        <p:spPr>
          <a:xfrm>
            <a:off x="1228678" y="94770"/>
            <a:ext cx="2773017" cy="278296"/>
          </a:xfrm>
          <a:prstGeom prst="rect">
            <a:avLst/>
          </a:prstGeom>
        </p:spPr>
        <p:txBody>
          <a:bodyPr vert="horz" wrap="square" lIns="91440" tIns="45720" rIns="91440" bIns="45720" rtlCol="0" anchor="ctr">
            <a:noAutofit/>
          </a:bodyPr>
          <a:lstStyle/>
          <a:p>
            <a:pPr algn="l">
              <a:lnSpc>
                <a:spcPct val="120000"/>
              </a:lnSpc>
              <a:spcBef>
                <a:spcPts val="1200"/>
              </a:spcBef>
            </a:pPr>
            <a:r>
              <a:rPr lang="en-US" sz="2000" b="0">
                <a:solidFill>
                  <a:schemeClr val="bg1"/>
                </a:solidFill>
                <a:latin typeface="Montserrat" pitchFamily="2" charset="77"/>
              </a:rPr>
              <a:t>TRANSPORTATION</a:t>
            </a:r>
          </a:p>
        </p:txBody>
      </p:sp>
      <p:pic>
        <p:nvPicPr>
          <p:cNvPr id="8" name="Graphique 10">
            <a:extLst>
              <a:ext uri="{FF2B5EF4-FFF2-40B4-BE49-F238E27FC236}">
                <a16:creationId xmlns:a16="http://schemas.microsoft.com/office/drawing/2014/main" id="{A3477AFC-C0F7-4C26-9FB0-5D005F25C40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421" y="150296"/>
            <a:ext cx="751846" cy="357126"/>
          </a:xfrm>
          <a:prstGeom prst="rect">
            <a:avLst/>
          </a:prstGeom>
        </p:spPr>
      </p:pic>
      <p:cxnSp>
        <p:nvCxnSpPr>
          <p:cNvPr id="3" name="Straight Connector 2">
            <a:extLst>
              <a:ext uri="{FF2B5EF4-FFF2-40B4-BE49-F238E27FC236}">
                <a16:creationId xmlns:a16="http://schemas.microsoft.com/office/drawing/2014/main" id="{60D8EBE9-F073-466D-A1AC-D767C3B12428}"/>
              </a:ext>
            </a:extLst>
          </p:cNvPr>
          <p:cNvCxnSpPr/>
          <p:nvPr userDrawn="1"/>
        </p:nvCxnSpPr>
        <p:spPr>
          <a:xfrm>
            <a:off x="1143000" y="118465"/>
            <a:ext cx="0" cy="294350"/>
          </a:xfrm>
          <a:prstGeom prst="line">
            <a:avLst/>
          </a:prstGeom>
          <a:ln>
            <a:solidFill>
              <a:srgbClr val="F0F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801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Project: 1 Photo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6805612" cy="6903695"/>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a:t>Insert project image here</a:t>
            </a:r>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a:p>
        </p:txBody>
      </p:sp>
      <p:sp>
        <p:nvSpPr>
          <p:cNvPr id="13" name="Titre 12"/>
          <p:cNvSpPr>
            <a:spLocks noGrp="1"/>
          </p:cNvSpPr>
          <p:nvPr>
            <p:ph type="title" hasCustomPrompt="1"/>
          </p:nvPr>
        </p:nvSpPr>
        <p:spPr>
          <a:xfrm>
            <a:off x="8580438" y="620713"/>
            <a:ext cx="3384550" cy="1152526"/>
          </a:xfrm>
        </p:spPr>
        <p:txBody>
          <a:bodyPr/>
          <a:lstStyle>
            <a:lvl1pPr algn="l">
              <a:defRPr baseline="0"/>
            </a:lvl1pPr>
          </a:lstStyle>
          <a:p>
            <a:r>
              <a:rPr lang="en-CA"/>
              <a:t>Insert project title here</a:t>
            </a:r>
            <a:br>
              <a:rPr lang="en-CA"/>
            </a:br>
            <a:endParaRPr lang="en-CA"/>
          </a:p>
        </p:txBody>
      </p:sp>
      <p:sp>
        <p:nvSpPr>
          <p:cNvPr id="3" name="Espace réservé du contenu 2"/>
          <p:cNvSpPr>
            <a:spLocks noGrp="1"/>
          </p:cNvSpPr>
          <p:nvPr>
            <p:ph sz="quarter" idx="16" hasCustomPrompt="1"/>
          </p:nvPr>
        </p:nvSpPr>
        <p:spPr>
          <a:xfrm>
            <a:off x="8580438" y="1844675"/>
            <a:ext cx="3384549" cy="4358875"/>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a:t>Insert project description here</a:t>
            </a:r>
          </a:p>
        </p:txBody>
      </p:sp>
      <p:sp>
        <p:nvSpPr>
          <p:cNvPr id="8" name="Rectangle 7">
            <a:extLst>
              <a:ext uri="{FF2B5EF4-FFF2-40B4-BE49-F238E27FC236}">
                <a16:creationId xmlns:a16="http://schemas.microsoft.com/office/drawing/2014/main" id="{92145B97-8374-4D50-B78C-43C823C6620E}"/>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998703"/>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lusion: Title + Small Image">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9E445F-746C-8841-B636-7A15F976B9AB}"/>
              </a:ext>
            </a:extLst>
          </p:cNvPr>
          <p:cNvSpPr/>
          <p:nvPr userDrawn="1"/>
        </p:nvSpPr>
        <p:spPr>
          <a:xfrm>
            <a:off x="386079" y="182880"/>
            <a:ext cx="922020" cy="66751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2" name="Title 1"/>
          <p:cNvSpPr>
            <a:spLocks noGrp="1"/>
          </p:cNvSpPr>
          <p:nvPr>
            <p:ph type="title" hasCustomPrompt="1"/>
          </p:nvPr>
        </p:nvSpPr>
        <p:spPr>
          <a:xfrm>
            <a:off x="1774825" y="2386149"/>
            <a:ext cx="6938220" cy="3204754"/>
          </a:xfrm>
          <a:prstGeom prst="rect">
            <a:avLst/>
          </a:prstGeom>
        </p:spPr>
        <p:txBody>
          <a:bodyPr anchor="ctr"/>
          <a:lstStyle>
            <a:lvl1pPr>
              <a:defRPr sz="6600" b="0" i="0">
                <a:solidFill>
                  <a:schemeClr val="tx1"/>
                </a:solidFill>
                <a:latin typeface="Montserrat" pitchFamily="2" charset="77"/>
              </a:defRPr>
            </a:lvl1pPr>
          </a:lstStyle>
          <a:p>
            <a:r>
              <a:rPr lang="en-CA"/>
              <a:t>Insert slide title here</a:t>
            </a:r>
            <a:endParaRPr lang="en-US"/>
          </a:p>
        </p:txBody>
      </p:sp>
      <p:sp>
        <p:nvSpPr>
          <p:cNvPr id="17" name="Sous-titre 2">
            <a:extLst>
              <a:ext uri="{FF2B5EF4-FFF2-40B4-BE49-F238E27FC236}">
                <a16:creationId xmlns:a16="http://schemas.microsoft.com/office/drawing/2014/main" id="{C2262BC5-26BA-5C4B-B872-85C8E37BF2C5}"/>
              </a:ext>
            </a:extLst>
          </p:cNvPr>
          <p:cNvSpPr>
            <a:spLocks noGrp="1"/>
          </p:cNvSpPr>
          <p:nvPr>
            <p:ph type="subTitle" idx="1" hasCustomPrompt="1"/>
          </p:nvPr>
        </p:nvSpPr>
        <p:spPr>
          <a:xfrm>
            <a:off x="1774825" y="5421747"/>
            <a:ext cx="6938219" cy="671078"/>
          </a:xfrm>
          <a:prstGeom prst="rect">
            <a:avLst/>
          </a:prstGeom>
        </p:spPr>
        <p:txBody>
          <a:bodyPr lIns="90000" anchor="b">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tx1"/>
                </a:solidFill>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err="1"/>
              <a:t>wsp.com</a:t>
            </a:r>
            <a:endParaRPr lang="fr-FR"/>
          </a:p>
        </p:txBody>
      </p:sp>
      <p:cxnSp>
        <p:nvCxnSpPr>
          <p:cNvPr id="10" name="Connecteur droit 9">
            <a:extLst>
              <a:ext uri="{FF2B5EF4-FFF2-40B4-BE49-F238E27FC236}">
                <a16:creationId xmlns:a16="http://schemas.microsoft.com/office/drawing/2014/main" id="{6A8D2642-4298-0B47-A918-AF6623E89299}"/>
              </a:ext>
            </a:extLst>
          </p:cNvPr>
          <p:cNvCxnSpPr/>
          <p:nvPr userDrawn="1"/>
        </p:nvCxnSpPr>
        <p:spPr>
          <a:xfrm>
            <a:off x="1524000" y="0"/>
            <a:ext cx="0" cy="6858000"/>
          </a:xfrm>
          <a:prstGeom prst="line">
            <a:avLst/>
          </a:prstGeom>
          <a:ln w="9525">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2812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14 Content : 1 column">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3121" y="0"/>
            <a:ext cx="12192000" cy="6854430"/>
          </a:xfrm>
          <a:prstGeom prst="rect">
            <a:avLst/>
          </a:prstGeom>
        </p:spPr>
      </p:pic>
      <p:sp>
        <p:nvSpPr>
          <p:cNvPr id="2" name="Rectangle 1"/>
          <p:cNvSpPr/>
          <p:nvPr userDrawn="1"/>
        </p:nvSpPr>
        <p:spPr>
          <a:xfrm>
            <a:off x="0" y="-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443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14 Content : 1 column">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rot="16200000">
            <a:off x="4014456" y="423789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rot="16200000">
            <a:off x="5582728" y="-5582729"/>
            <a:ext cx="1026543"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94428" y="6506765"/>
            <a:ext cx="560724" cy="267260"/>
          </a:xfrm>
          <a:prstGeom prst="rect">
            <a:avLst/>
          </a:prstGeom>
        </p:spPr>
      </p:pic>
    </p:spTree>
    <p:extLst>
      <p:ext uri="{BB962C8B-B14F-4D97-AF65-F5344CB8AC3E}">
        <p14:creationId xmlns:p14="http://schemas.microsoft.com/office/powerpoint/2010/main" val="1645160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7_14 Content : 1 column">
    <p:bg>
      <p:bgRef idx="1001">
        <a:schemeClr val="bg1"/>
      </p:bgRef>
    </p:bg>
    <p:spTree>
      <p:nvGrpSpPr>
        <p:cNvPr id="1" name=""/>
        <p:cNvGrpSpPr/>
        <p:nvPr/>
      </p:nvGrpSpPr>
      <p:grpSpPr>
        <a:xfrm>
          <a:off x="0" y="0"/>
          <a:ext cx="0" cy="0"/>
          <a:chOff x="0" y="0"/>
          <a:chExt cx="0" cy="0"/>
        </a:xfrm>
      </p:grpSpPr>
      <p:pic>
        <p:nvPicPr>
          <p:cNvPr id="8" name="Espace réservé pour une imag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156"/>
            <a:ext cx="12192000" cy="6860156"/>
          </a:xfrm>
          <a:prstGeom prst="rect">
            <a:avLst/>
          </a:prstGeom>
          <a:gradFill>
            <a:gsLst>
              <a:gs pos="0">
                <a:schemeClr val="tx1">
                  <a:alpha val="10000"/>
                </a:schemeClr>
              </a:gs>
              <a:gs pos="100000">
                <a:schemeClr val="tx1">
                  <a:alpha val="20000"/>
                </a:schemeClr>
              </a:gs>
            </a:gsLst>
            <a:lin ang="5400000" scaled="1"/>
          </a:gradFill>
        </p:spPr>
      </p:pic>
      <p:sp>
        <p:nvSpPr>
          <p:cNvPr id="2" name="Rectangle 1"/>
          <p:cNvSpPr/>
          <p:nvPr userDrawn="1"/>
        </p:nvSpPr>
        <p:spPr>
          <a:xfrm>
            <a:off x="0" y="-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94428" y="6506765"/>
            <a:ext cx="560724" cy="267260"/>
          </a:xfrm>
          <a:prstGeom prst="rect">
            <a:avLst/>
          </a:prstGeom>
        </p:spPr>
      </p:pic>
    </p:spTree>
    <p:extLst>
      <p:ext uri="{BB962C8B-B14F-4D97-AF65-F5344CB8AC3E}">
        <p14:creationId xmlns:p14="http://schemas.microsoft.com/office/powerpoint/2010/main" val="112829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14 Content : 1 column">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3465512"/>
            <a:ext cx="12192000" cy="33924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2" name="Title 11"/>
          <p:cNvSpPr>
            <a:spLocks noGrp="1"/>
          </p:cNvSpPr>
          <p:nvPr>
            <p:ph type="title" hasCustomPrompt="1"/>
          </p:nvPr>
        </p:nvSpPr>
        <p:spPr>
          <a:xfrm>
            <a:off x="435429" y="421129"/>
            <a:ext cx="10931428" cy="550506"/>
          </a:xfrm>
        </p:spPr>
        <p:txBody>
          <a:bodyPr>
            <a:noAutofit/>
          </a:bodyPr>
          <a:lstStyle>
            <a:lvl1pPr>
              <a:defRPr sz="3200" b="0">
                <a:solidFill>
                  <a:schemeClr val="tx1"/>
                </a:solidFill>
                <a:latin typeface="Montserrat Medium" panose="00000600000000000000" pitchFamily="2" charset="0"/>
              </a:defRPr>
            </a:lvl1pPr>
          </a:lstStyle>
          <a:p>
            <a:r>
              <a:rPr lang="en-US"/>
              <a:t>CLICK TO EDIT MASTER TITLE STYLE</a:t>
            </a:r>
          </a:p>
        </p:txBody>
      </p:sp>
      <p:sp>
        <p:nvSpPr>
          <p:cNvPr id="7" name="Rectangle 6"/>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96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orient="horz" pos="14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14 Content : 1 column">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2"/>
            <a:ext cx="12192000" cy="3465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2" name="Title 11"/>
          <p:cNvSpPr>
            <a:spLocks noGrp="1"/>
          </p:cNvSpPr>
          <p:nvPr>
            <p:ph type="title" hasCustomPrompt="1"/>
          </p:nvPr>
        </p:nvSpPr>
        <p:spPr>
          <a:xfrm>
            <a:off x="435429" y="421129"/>
            <a:ext cx="10931428" cy="550506"/>
          </a:xfrm>
        </p:spPr>
        <p:txBody>
          <a:bodyPr>
            <a:noAutofit/>
          </a:bodyPr>
          <a:lstStyle>
            <a:lvl1pPr>
              <a:defRPr sz="3200" b="0">
                <a:solidFill>
                  <a:schemeClr val="bg1"/>
                </a:solidFill>
                <a:latin typeface="Montserrat Medium" panose="00000600000000000000" pitchFamily="2" charset="0"/>
              </a:defRPr>
            </a:lvl1pPr>
          </a:lstStyle>
          <a:p>
            <a:r>
              <a:rPr lang="en-US"/>
              <a:t>CLICK TO EDIT MASTER TITLE STYLE</a:t>
            </a:r>
          </a:p>
        </p:txBody>
      </p:sp>
      <p:sp>
        <p:nvSpPr>
          <p:cNvPr id="6" name="Rectangle 5"/>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194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15:guide id="1" orient="horz" pos="14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Title + Small Image">
    <p:spTree>
      <p:nvGrpSpPr>
        <p:cNvPr id="1" name=""/>
        <p:cNvGrpSpPr/>
        <p:nvPr/>
      </p:nvGrpSpPr>
      <p:grpSpPr>
        <a:xfrm>
          <a:off x="0" y="0"/>
          <a:ext cx="0" cy="0"/>
          <a:chOff x="0" y="0"/>
          <a:chExt cx="0" cy="0"/>
        </a:xfrm>
      </p:grpSpPr>
      <p:sp>
        <p:nvSpPr>
          <p:cNvPr id="2" name="Title 1"/>
          <p:cNvSpPr>
            <a:spLocks noGrp="1"/>
          </p:cNvSpPr>
          <p:nvPr>
            <p:ph type="title"/>
          </p:nvPr>
        </p:nvSpPr>
        <p:spPr>
          <a:xfrm>
            <a:off x="1524000" y="765175"/>
            <a:ext cx="7632700" cy="1870719"/>
          </a:xfrm>
        </p:spPr>
        <p:txBody>
          <a:bodyPr>
            <a:noAutofit/>
          </a:bodyPr>
          <a:lstStyle>
            <a:lvl1pPr>
              <a:defRPr sz="6600">
                <a:solidFill>
                  <a:schemeClr val="accent4"/>
                </a:solidFill>
                <a:latin typeface="Montserrat" pitchFamily="2" charset="77"/>
              </a:defRPr>
            </a:lvl1pPr>
          </a:lstStyle>
          <a:p>
            <a:r>
              <a:rPr lang="en-US"/>
              <a:t>Click to edit Master title style</a:t>
            </a:r>
          </a:p>
        </p:txBody>
      </p:sp>
      <p:sp>
        <p:nvSpPr>
          <p:cNvPr id="4" name="Espace réservé du numéro de diapositive 5">
            <a:extLst>
              <a:ext uri="{FF2B5EF4-FFF2-40B4-BE49-F238E27FC236}">
                <a16:creationId xmlns:a16="http://schemas.microsoft.com/office/drawing/2014/main" id="{1B0DF1A2-07E3-924B-AAF6-7CF18DC976A2}"/>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5" name="Picture Placeholder 29">
            <a:extLst>
              <a:ext uri="{FF2B5EF4-FFF2-40B4-BE49-F238E27FC236}">
                <a16:creationId xmlns:a16="http://schemas.microsoft.com/office/drawing/2014/main" id="{FDF09A36-7D2E-3442-9FF4-8C9E54076312}"/>
              </a:ext>
            </a:extLst>
          </p:cNvPr>
          <p:cNvSpPr>
            <a:spLocks noGrp="1"/>
          </p:cNvSpPr>
          <p:nvPr>
            <p:ph type="pic" sz="quarter" idx="13" hasCustomPrompt="1"/>
          </p:nvPr>
        </p:nvSpPr>
        <p:spPr>
          <a:xfrm>
            <a:off x="10668000" y="765175"/>
            <a:ext cx="15240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1061006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 Cover - Title +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75CE-BCD6-477A-AF3B-D7CB37DD636C}"/>
              </a:ext>
            </a:extLst>
          </p:cNvPr>
          <p:cNvSpPr>
            <a:spLocks noGrp="1"/>
          </p:cNvSpPr>
          <p:nvPr>
            <p:ph type="title" hasCustomPrompt="1"/>
          </p:nvPr>
        </p:nvSpPr>
        <p:spPr>
          <a:xfrm>
            <a:off x="1524001" y="2290209"/>
            <a:ext cx="6105867" cy="1260000"/>
          </a:xfrm>
        </p:spPr>
        <p:txBody>
          <a:bodyPr>
            <a:normAutofit/>
          </a:bodyPr>
          <a:lstStyle>
            <a:lvl1pPr>
              <a:lnSpc>
                <a:spcPct val="80000"/>
              </a:lnSpc>
              <a:defRPr sz="4800">
                <a:solidFill>
                  <a:schemeClr val="accent4"/>
                </a:solidFill>
                <a:latin typeface="Montserrat" pitchFamily="2" charset="77"/>
              </a:defRPr>
            </a:lvl1pPr>
          </a:lstStyle>
          <a:p>
            <a:r>
              <a:rPr lang="en-CA"/>
              <a:t>Insert slide title here</a:t>
            </a:r>
            <a:endParaRPr lang="en-US"/>
          </a:p>
        </p:txBody>
      </p:sp>
      <p:sp>
        <p:nvSpPr>
          <p:cNvPr id="6" name="Picture Placeholder 29">
            <a:extLst>
              <a:ext uri="{FF2B5EF4-FFF2-40B4-BE49-F238E27FC236}">
                <a16:creationId xmlns:a16="http://schemas.microsoft.com/office/drawing/2014/main" id="{18090D60-724F-E34A-82B3-4EADEAC1FEF6}"/>
              </a:ext>
            </a:extLst>
          </p:cNvPr>
          <p:cNvSpPr>
            <a:spLocks noGrp="1"/>
          </p:cNvSpPr>
          <p:nvPr>
            <p:ph type="pic" sz="quarter" idx="23" hasCustomPrompt="1"/>
          </p:nvPr>
        </p:nvSpPr>
        <p:spPr>
          <a:xfrm>
            <a:off x="3035302" y="3798000"/>
            <a:ext cx="1540479" cy="3060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4572699" y="765175"/>
            <a:ext cx="609530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9304040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4" name="Espace réservé du numéro de diapositive 5">
            <a:extLst>
              <a:ext uri="{FF2B5EF4-FFF2-40B4-BE49-F238E27FC236}">
                <a16:creationId xmlns:a16="http://schemas.microsoft.com/office/drawing/2014/main" id="{BFAC38F0-C859-A243-AEBC-391B86768297}"/>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5" name="Picture Placeholder 29">
            <a:extLst>
              <a:ext uri="{FF2B5EF4-FFF2-40B4-BE49-F238E27FC236}">
                <a16:creationId xmlns:a16="http://schemas.microsoft.com/office/drawing/2014/main" id="{1AADA60F-71F2-0B4A-ADB0-A5D3C5BBD445}"/>
              </a:ext>
            </a:extLst>
          </p:cNvPr>
          <p:cNvSpPr>
            <a:spLocks noGrp="1"/>
          </p:cNvSpPr>
          <p:nvPr>
            <p:ph type="pic" sz="quarter" idx="13" hasCustomPrompt="1"/>
          </p:nvPr>
        </p:nvSpPr>
        <p:spPr>
          <a:xfrm>
            <a:off x="915670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2535775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ro + 3 bullets + 1 co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4" name="Espace réservé du numéro de diapositive 5">
            <a:extLst>
              <a:ext uri="{FF2B5EF4-FFF2-40B4-BE49-F238E27FC236}">
                <a16:creationId xmlns:a16="http://schemas.microsoft.com/office/drawing/2014/main" id="{BFAC38F0-C859-A243-AEBC-391B86768297}"/>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5" name="Picture Placeholder 29">
            <a:extLst>
              <a:ext uri="{FF2B5EF4-FFF2-40B4-BE49-F238E27FC236}">
                <a16:creationId xmlns:a16="http://schemas.microsoft.com/office/drawing/2014/main" id="{1AADA60F-71F2-0B4A-ADB0-A5D3C5BBD445}"/>
              </a:ext>
            </a:extLst>
          </p:cNvPr>
          <p:cNvSpPr>
            <a:spLocks noGrp="1"/>
          </p:cNvSpPr>
          <p:nvPr>
            <p:ph type="pic" sz="quarter" idx="13" hasCustomPrompt="1"/>
          </p:nvPr>
        </p:nvSpPr>
        <p:spPr>
          <a:xfrm>
            <a:off x="10668000" y="765175"/>
            <a:ext cx="15240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2310352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606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4577316" y="1253007"/>
            <a:ext cx="6090684" cy="108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6" name="Espace réservé du numéro de diapositive 5">
            <a:extLst>
              <a:ext uri="{FF2B5EF4-FFF2-40B4-BE49-F238E27FC236}">
                <a16:creationId xmlns:a16="http://schemas.microsoft.com/office/drawing/2014/main" id="{9EE942C4-E146-1347-96B7-1975B564FDB9}"/>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bg1"/>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bg1"/>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33948823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e Column">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1774825" y="3284538"/>
            <a:ext cx="8889208" cy="2808287"/>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fr-FR" sz="1000" b="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6" y="1233489"/>
            <a:ext cx="5868988" cy="863599"/>
          </a:xfrm>
          <a:prstGeom prst="rect">
            <a:avLst/>
          </a:prstGeom>
        </p:spPr>
        <p:txBody>
          <a:bodyPr lIns="90000" anchor="t" anchorCtr="0">
            <a:normAutofit/>
          </a:bodyPr>
          <a:lstStyle>
            <a:lvl1pPr>
              <a:lnSpc>
                <a:spcPct val="100000"/>
              </a:lnSpc>
              <a:defRPr>
                <a:solidFill>
                  <a:schemeClr val="tx1"/>
                </a:solidFill>
                <a:latin typeface="Montserrat" pitchFamily="2" charset="77"/>
              </a:defRPr>
            </a:lvl1pPr>
          </a:lstStyle>
          <a:p>
            <a:r>
              <a:rPr lang="en-CA"/>
              <a:t>Insert slide title here</a:t>
            </a:r>
            <a:endParaRPr lang="en-US"/>
          </a:p>
        </p:txBody>
      </p:sp>
      <p:cxnSp>
        <p:nvCxnSpPr>
          <p:cNvPr id="5" name="Connecteur droit 4">
            <a:extLst>
              <a:ext uri="{FF2B5EF4-FFF2-40B4-BE49-F238E27FC236}">
                <a16:creationId xmlns:a16="http://schemas.microsoft.com/office/drawing/2014/main" id="{A3DDE619-2B96-004D-90C1-AA1DFD18F7D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Sous-titre 2">
            <a:extLst>
              <a:ext uri="{FF2B5EF4-FFF2-40B4-BE49-F238E27FC236}">
                <a16:creationId xmlns:a16="http://schemas.microsoft.com/office/drawing/2014/main" id="{CB5E8765-9669-9544-9CD9-63BB831F8764}"/>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42354003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29">
            <a:extLst>
              <a:ext uri="{FF2B5EF4-FFF2-40B4-BE49-F238E27FC236}">
                <a16:creationId xmlns:a16="http://schemas.microsoft.com/office/drawing/2014/main" id="{4CDFC4E2-3A37-934B-A5EB-FA24F536529B}"/>
              </a:ext>
            </a:extLst>
          </p:cNvPr>
          <p:cNvSpPr>
            <a:spLocks noGrp="1"/>
          </p:cNvSpPr>
          <p:nvPr>
            <p:ph type="pic" sz="quarter" idx="12" hasCustomPrompt="1"/>
          </p:nvPr>
        </p:nvSpPr>
        <p:spPr>
          <a:xfrm>
            <a:off x="1520042" y="2743199"/>
            <a:ext cx="7634006"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Title 6">
            <a:extLst>
              <a:ext uri="{FF2B5EF4-FFF2-40B4-BE49-F238E27FC236}">
                <a16:creationId xmlns:a16="http://schemas.microsoft.com/office/drawing/2014/main" id="{62FDD7C2-03C7-0944-9DD3-97CED958B506}"/>
              </a:ext>
            </a:extLst>
          </p:cNvPr>
          <p:cNvSpPr>
            <a:spLocks noGrp="1"/>
          </p:cNvSpPr>
          <p:nvPr>
            <p:ph type="title" hasCustomPrompt="1"/>
          </p:nvPr>
        </p:nvSpPr>
        <p:spPr>
          <a:xfrm>
            <a:off x="1524001" y="1253008"/>
            <a:ext cx="7632699" cy="1023467"/>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7" name="Espace réservé du numéro de diapositive 5">
            <a:extLst>
              <a:ext uri="{FF2B5EF4-FFF2-40B4-BE49-F238E27FC236}">
                <a16:creationId xmlns:a16="http://schemas.microsoft.com/office/drawing/2014/main" id="{5B9B11FD-C128-474A-83F2-D0C1B852C35F}"/>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1387355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520042" y="710974"/>
            <a:ext cx="91479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3" name="Espace réservé du numéro de diapositive 5">
            <a:extLst>
              <a:ext uri="{FF2B5EF4-FFF2-40B4-BE49-F238E27FC236}">
                <a16:creationId xmlns:a16="http://schemas.microsoft.com/office/drawing/2014/main" id="{A7C8C1DE-4F95-FC49-AA94-C0A57FF2ABF9}"/>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2126396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 Image Background">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1"/>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
        <p:nvSpPr>
          <p:cNvPr id="5" name="Espace réservé du numéro de diapositive 5">
            <a:extLst>
              <a:ext uri="{FF2B5EF4-FFF2-40B4-BE49-F238E27FC236}">
                <a16:creationId xmlns:a16="http://schemas.microsoft.com/office/drawing/2014/main" id="{7A7256A3-142F-DA4E-B6CF-33B39CAEDFD3}"/>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bg1"/>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bg1"/>
              </a:solidFill>
              <a:effectLst/>
              <a:uLnTx/>
              <a:uFillTx/>
              <a:latin typeface="Montserrat" pitchFamily="2" charset="77"/>
              <a:cs typeface="Arial" panose="020B0604020202020204" pitchFamily="34" charset="0"/>
            </a:endParaRP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520043" y="2276475"/>
            <a:ext cx="6123770" cy="2380562"/>
          </a:xfrm>
        </p:spPr>
        <p:txBody>
          <a:bodyPr>
            <a:noAutofit/>
          </a:bodyPr>
          <a:lstStyle>
            <a:lvl1pPr>
              <a:defRPr sz="6600" b="0" i="0">
                <a:latin typeface="Montserrat Light" pitchFamily="2" charset="77"/>
              </a:defRPr>
            </a:lvl1pPr>
          </a:lstStyle>
          <a:p>
            <a:r>
              <a:rPr lang="en-CA"/>
              <a:t>Insert slide title here</a:t>
            </a:r>
            <a:endParaRPr lang="en-US"/>
          </a:p>
        </p:txBody>
      </p:sp>
    </p:spTree>
    <p:extLst>
      <p:ext uri="{BB962C8B-B14F-4D97-AF65-F5344CB8AC3E}">
        <p14:creationId xmlns:p14="http://schemas.microsoft.com/office/powerpoint/2010/main" val="2766360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Photo Grid">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276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271674"/>
            <a:ext cx="3064487"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795674"/>
            <a:ext cx="3043944"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00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00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103435" y="2276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1524001" y="1233488"/>
            <a:ext cx="7632699"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19" name="Espace réservé du numéro de diapositive 5">
            <a:extLst>
              <a:ext uri="{FF2B5EF4-FFF2-40B4-BE49-F238E27FC236}">
                <a16:creationId xmlns:a16="http://schemas.microsoft.com/office/drawing/2014/main" id="{F90A1D6E-9671-1C42-84A6-77DFABF8D278}"/>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33927257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eatured Projects (3)">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765174"/>
            <a:ext cx="4567452" cy="30330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98274"/>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7" name="Espace réservé du numéro de diapositive 5">
            <a:extLst>
              <a:ext uri="{FF2B5EF4-FFF2-40B4-BE49-F238E27FC236}">
                <a16:creationId xmlns:a16="http://schemas.microsoft.com/office/drawing/2014/main" id="{59F61C0B-B0F1-334F-8D37-8FB3E3BA3A2D}"/>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37431531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1 Title: Hero Red logo + Imag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1EB4D99-0599-48C8-8AD9-9A14F3F031C6}"/>
              </a:ext>
            </a:extLst>
          </p:cNvPr>
          <p:cNvSpPr/>
          <p:nvPr userDrawn="1"/>
        </p:nvSpPr>
        <p:spPr>
          <a:xfrm>
            <a:off x="0" y="4312921"/>
            <a:ext cx="12192000" cy="25450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ACD201-700C-4B11-A63F-D6A182B3D505}"/>
              </a:ext>
            </a:extLst>
          </p:cNvPr>
          <p:cNvSpPr/>
          <p:nvPr userDrawn="1"/>
        </p:nvSpPr>
        <p:spPr>
          <a:xfrm>
            <a:off x="0" y="1"/>
            <a:ext cx="12192000" cy="190203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5832239"/>
            <a:ext cx="12192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a:solidFill>
                  <a:schemeClr val="tx2"/>
                </a:solidFill>
                <a:latin typeface="Arial" panose="020B0604020202020204" pitchFamily="34" charset="0"/>
                <a:cs typeface="Arial" panose="020B0604020202020204" pitchFamily="34" charset="0"/>
              </a:rPr>
              <a:t>wsp.com</a:t>
            </a:r>
            <a:endParaRPr lang="en-US" b="1">
              <a:solidFill>
                <a:schemeClr val="tx2"/>
              </a:solidFill>
              <a:latin typeface="Arial"/>
            </a:endParaRPr>
          </a:p>
        </p:txBody>
      </p:sp>
      <p:cxnSp>
        <p:nvCxnSpPr>
          <p:cNvPr id="3" name="Straight Connector 2">
            <a:extLst>
              <a:ext uri="{FF2B5EF4-FFF2-40B4-BE49-F238E27FC236}">
                <a16:creationId xmlns:a16="http://schemas.microsoft.com/office/drawing/2014/main" id="{044BC77B-59CC-4C64-9D41-BB5086B01B59}"/>
              </a:ext>
            </a:extLst>
          </p:cNvPr>
          <p:cNvCxnSpPr/>
          <p:nvPr userDrawn="1"/>
        </p:nvCxnSpPr>
        <p:spPr>
          <a:xfrm>
            <a:off x="0" y="1902038"/>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99FC94-036E-4DA4-9A4F-F724077085B3}"/>
              </a:ext>
            </a:extLst>
          </p:cNvPr>
          <p:cNvCxnSpPr/>
          <p:nvPr userDrawn="1"/>
        </p:nvCxnSpPr>
        <p:spPr>
          <a:xfrm>
            <a:off x="0" y="429733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891BAD4-23A5-43D8-B5DB-39276D5A6A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03457" y="4874390"/>
            <a:ext cx="975439" cy="813818"/>
          </a:xfrm>
          <a:prstGeom prst="rect">
            <a:avLst/>
          </a:prstGeom>
        </p:spPr>
      </p:pic>
      <p:sp>
        <p:nvSpPr>
          <p:cNvPr id="15" name="TextBox 14">
            <a:extLst>
              <a:ext uri="{FF2B5EF4-FFF2-40B4-BE49-F238E27FC236}">
                <a16:creationId xmlns:a16="http://schemas.microsoft.com/office/drawing/2014/main" id="{5A614CA4-9D47-491D-A6E7-1FB72182BD13}"/>
              </a:ext>
            </a:extLst>
          </p:cNvPr>
          <p:cNvSpPr txBox="1"/>
          <p:nvPr userDrawn="1"/>
        </p:nvSpPr>
        <p:spPr>
          <a:xfrm>
            <a:off x="5158409" y="5108703"/>
            <a:ext cx="2773017" cy="278296"/>
          </a:xfrm>
          <a:prstGeom prst="rect">
            <a:avLst/>
          </a:prstGeom>
        </p:spPr>
        <p:txBody>
          <a:bodyPr vert="horz" wrap="square" lIns="91440" tIns="45720" rIns="91440" bIns="45720" rtlCol="0" anchor="ctr">
            <a:noAutofit/>
          </a:bodyPr>
          <a:lstStyle/>
          <a:p>
            <a:pPr algn="l">
              <a:lnSpc>
                <a:spcPct val="120000"/>
              </a:lnSpc>
              <a:spcBef>
                <a:spcPts val="1200"/>
              </a:spcBef>
            </a:pPr>
            <a:r>
              <a:rPr lang="en-US" sz="2000" b="0">
                <a:solidFill>
                  <a:schemeClr val="bg1"/>
                </a:solidFill>
                <a:latin typeface="Montserrat" pitchFamily="2" charset="77"/>
              </a:rPr>
              <a:t>TRANSPORTATION</a:t>
            </a:r>
          </a:p>
        </p:txBody>
      </p:sp>
    </p:spTree>
    <p:extLst>
      <p:ext uri="{BB962C8B-B14F-4D97-AF65-F5344CB8AC3E}">
        <p14:creationId xmlns:p14="http://schemas.microsoft.com/office/powerpoint/2010/main" val="433121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1 Title: Hero Red logo + Imag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1EB4D99-0599-48C8-8AD9-9A14F3F031C6}"/>
              </a:ext>
            </a:extLst>
          </p:cNvPr>
          <p:cNvSpPr/>
          <p:nvPr userDrawn="1"/>
        </p:nvSpPr>
        <p:spPr>
          <a:xfrm>
            <a:off x="0" y="4312921"/>
            <a:ext cx="12192000" cy="25450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ACD201-700C-4B11-A63F-D6A182B3D505}"/>
              </a:ext>
            </a:extLst>
          </p:cNvPr>
          <p:cNvSpPr/>
          <p:nvPr userDrawn="1"/>
        </p:nvSpPr>
        <p:spPr>
          <a:xfrm>
            <a:off x="0" y="1"/>
            <a:ext cx="12192000" cy="190203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044BC77B-59CC-4C64-9D41-BB5086B01B59}"/>
              </a:ext>
            </a:extLst>
          </p:cNvPr>
          <p:cNvCxnSpPr/>
          <p:nvPr userDrawn="1"/>
        </p:nvCxnSpPr>
        <p:spPr>
          <a:xfrm>
            <a:off x="0" y="1902038"/>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99FC94-036E-4DA4-9A4F-F724077085B3}"/>
              </a:ext>
            </a:extLst>
          </p:cNvPr>
          <p:cNvCxnSpPr/>
          <p:nvPr userDrawn="1"/>
        </p:nvCxnSpPr>
        <p:spPr>
          <a:xfrm>
            <a:off x="0" y="429733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0F9FAE1-E914-44BE-9D3E-CDD8FD20F4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03457" y="819234"/>
            <a:ext cx="975439" cy="813818"/>
          </a:xfrm>
          <a:prstGeom prst="rect">
            <a:avLst/>
          </a:prstGeom>
        </p:spPr>
      </p:pic>
      <p:sp>
        <p:nvSpPr>
          <p:cNvPr id="13" name="TextBox 12">
            <a:extLst>
              <a:ext uri="{FF2B5EF4-FFF2-40B4-BE49-F238E27FC236}">
                <a16:creationId xmlns:a16="http://schemas.microsoft.com/office/drawing/2014/main" id="{CC4002D8-A992-454D-A94F-437A514204A6}"/>
              </a:ext>
            </a:extLst>
          </p:cNvPr>
          <p:cNvSpPr txBox="1"/>
          <p:nvPr userDrawn="1"/>
        </p:nvSpPr>
        <p:spPr>
          <a:xfrm>
            <a:off x="5158409" y="1053547"/>
            <a:ext cx="2773017" cy="278296"/>
          </a:xfrm>
          <a:prstGeom prst="rect">
            <a:avLst/>
          </a:prstGeom>
        </p:spPr>
        <p:txBody>
          <a:bodyPr vert="horz" wrap="square" lIns="91440" tIns="45720" rIns="91440" bIns="45720" rtlCol="0" anchor="ctr">
            <a:noAutofit/>
          </a:bodyPr>
          <a:lstStyle/>
          <a:p>
            <a:pPr algn="l">
              <a:lnSpc>
                <a:spcPct val="120000"/>
              </a:lnSpc>
              <a:spcBef>
                <a:spcPts val="1200"/>
              </a:spcBef>
            </a:pPr>
            <a:r>
              <a:rPr lang="en-US" sz="2000" b="0">
                <a:solidFill>
                  <a:schemeClr val="bg1"/>
                </a:solidFill>
                <a:latin typeface="Montserrat" pitchFamily="2" charset="77"/>
              </a:rPr>
              <a:t>TRANSPORTATION</a:t>
            </a:r>
          </a:p>
        </p:txBody>
      </p:sp>
    </p:spTree>
    <p:extLst>
      <p:ext uri="{BB962C8B-B14F-4D97-AF65-F5344CB8AC3E}">
        <p14:creationId xmlns:p14="http://schemas.microsoft.com/office/powerpoint/2010/main" val="2030351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 Title: White Text + Red Background">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0" i="0">
              <a:solidFill>
                <a:srgbClr val="FF4337"/>
              </a:solidFill>
              <a:latin typeface="Arial" panose="020B0604020202020204" pitchFamily="34" charset="0"/>
            </a:endParaRP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CA"/>
              <a:t>Insert presentation title </a:t>
            </a:r>
            <a:br>
              <a:rPr lang="en-CA"/>
            </a:br>
            <a:r>
              <a:rPr lang="en-CA"/>
              <a:t>here</a:t>
            </a:r>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7" name="Espace réservé de la date 3"/>
          <p:cNvSpPr>
            <a:spLocks noGrp="1"/>
          </p:cNvSpPr>
          <p:nvPr>
            <p:ph type="dt" sz="half" idx="10"/>
          </p:nvPr>
        </p:nvSpPr>
        <p:spPr>
          <a:xfrm>
            <a:off x="227013" y="225426"/>
            <a:ext cx="1404937" cy="323850"/>
          </a:xfrm>
          <a:prstGeom prst="rect">
            <a:avLst/>
          </a:prstGeom>
        </p:spPr>
        <p:txBody>
          <a:bodyPr/>
          <a:lstStyle>
            <a:lvl1pPr>
              <a:defRPr sz="1000" b="0" i="0">
                <a:solidFill>
                  <a:srgbClr val="FF4337"/>
                </a:solidFill>
                <a:latin typeface="Arial" panose="020B0604020202020204" pitchFamily="34" charset="0"/>
                <a:ea typeface="Arial" panose="020B0604020202020204" pitchFamily="34" charset="0"/>
                <a:cs typeface="Arial" panose="020B0604020202020204" pitchFamily="34" charset="0"/>
              </a:defRPr>
            </a:lvl1pPr>
          </a:lstStyle>
          <a:p>
            <a:endParaRPr lang="en-CA"/>
          </a:p>
        </p:txBody>
      </p:sp>
    </p:spTree>
    <p:extLst>
      <p:ext uri="{BB962C8B-B14F-4D97-AF65-F5344CB8AC3E}">
        <p14:creationId xmlns:p14="http://schemas.microsoft.com/office/powerpoint/2010/main" val="1920795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14 Content : 1 column">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lvl1pPr>
              <a:defRPr>
                <a:solidFill>
                  <a:srgbClr val="333D47"/>
                </a:solidFill>
              </a:defRPr>
            </a:lvl1pPr>
          </a:lstStyle>
          <a:p>
            <a:endParaRPr lang="en-CA"/>
          </a:p>
        </p:txBody>
      </p:sp>
    </p:spTree>
    <p:extLst>
      <p:ext uri="{BB962C8B-B14F-4D97-AF65-F5344CB8AC3E}">
        <p14:creationId xmlns:p14="http://schemas.microsoft.com/office/powerpoint/2010/main" val="3008963525"/>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14 Content : 1 column">
    <p:bg>
      <p:bgRef idx="1001">
        <a:schemeClr val="bg1"/>
      </p:bgRef>
    </p:bg>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454283" y="477690"/>
            <a:ext cx="10931428" cy="550506"/>
          </a:xfrm>
        </p:spPr>
        <p:txBody>
          <a:bodyPr>
            <a:noAutofit/>
          </a:bodyPr>
          <a:lstStyle>
            <a:lvl1pPr>
              <a:defRPr sz="3200" b="0">
                <a:solidFill>
                  <a:schemeClr val="tx1"/>
                </a:solidFill>
                <a:latin typeface="Montserrat Medium" panose="00000600000000000000" pitchFamily="2" charset="0"/>
              </a:defRPr>
            </a:lvl1pPr>
          </a:lstStyle>
          <a:p>
            <a:r>
              <a:rPr lang="en-US"/>
              <a:t>CLICK TO EDIT MASTER TITLE STYLE</a:t>
            </a:r>
          </a:p>
        </p:txBody>
      </p:sp>
      <p:sp>
        <p:nvSpPr>
          <p:cNvPr id="2" name="Rectangle 1"/>
          <p:cNvSpPr/>
          <p:nvPr userDrawn="1"/>
        </p:nvSpPr>
        <p:spPr>
          <a:xfrm>
            <a:off x="0" y="-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94428" y="6506765"/>
            <a:ext cx="560724" cy="267260"/>
          </a:xfrm>
          <a:prstGeom prst="rect">
            <a:avLst/>
          </a:prstGeom>
        </p:spPr>
      </p:pic>
    </p:spTree>
    <p:extLst>
      <p:ext uri="{BB962C8B-B14F-4D97-AF65-F5344CB8AC3E}">
        <p14:creationId xmlns:p14="http://schemas.microsoft.com/office/powerpoint/2010/main" val="3063607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4068611" cy="863600"/>
          </a:xfrm>
          <a:prstGeom prst="rect">
            <a:avLst/>
          </a:prstGeom>
        </p:spPr>
        <p:txBody>
          <a:bodyPr anchor="t" anchorCtr="0"/>
          <a:lstStyle>
            <a:lvl1pPr>
              <a:lnSpc>
                <a:spcPct val="100000"/>
              </a:lnSpc>
              <a:defRPr>
                <a:solidFill>
                  <a:schemeClr val="tx1"/>
                </a:solidFill>
                <a:latin typeface="Montserrat" pitchFamily="2" charset="77"/>
              </a:defRPr>
            </a:lvl1pPr>
          </a:lstStyle>
          <a:p>
            <a:r>
              <a:rPr lang="en-CA"/>
              <a:t>Insert slide title here</a:t>
            </a:r>
            <a:endParaRPr lang="en-US"/>
          </a:p>
        </p:txBody>
      </p:sp>
      <p:cxnSp>
        <p:nvCxnSpPr>
          <p:cNvPr id="8" name="Connecteur droit 7">
            <a:extLst>
              <a:ext uri="{FF2B5EF4-FFF2-40B4-BE49-F238E27FC236}">
                <a16:creationId xmlns:a16="http://schemas.microsoft.com/office/drawing/2014/main" id="{ADE54276-F1B0-144F-B43C-0076C18566CB}"/>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1774825" y="3286126"/>
            <a:ext cx="4068607" cy="2806700"/>
          </a:xfrm>
        </p:spPr>
        <p:txBody>
          <a:bodyPr anchor="t"/>
          <a:lstStyle>
            <a:lvl1pPr marL="11113" indent="-11113">
              <a:lnSpc>
                <a:spcPct val="150000"/>
              </a:lnSpc>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6096000" y="765176"/>
            <a:ext cx="4571999" cy="5327650"/>
          </a:xfrm>
        </p:spPr>
        <p:txBody>
          <a:bodyPr>
            <a:normAutofit/>
          </a:bodyPr>
          <a:lstStyle>
            <a:lvl1pPr marL="11113" indent="-11113">
              <a:buNone/>
              <a:tabLst/>
              <a:defRPr sz="1600">
                <a:solidFill>
                  <a:schemeClr val="tx1"/>
                </a:solidFill>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9" name="Sous-titre 2">
            <a:extLst>
              <a:ext uri="{FF2B5EF4-FFF2-40B4-BE49-F238E27FC236}">
                <a16:creationId xmlns:a16="http://schemas.microsoft.com/office/drawing/2014/main" id="{0ABBDD3C-3F70-CA44-83AB-3DF8A66F11F8}"/>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3467323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0_14 Content : 1 column">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gradFill flip="none" rotWithShape="1">
            <a:gsLst>
              <a:gs pos="0">
                <a:schemeClr val="bg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r="32405" b="30669"/>
          <a:stretch/>
        </p:blipFill>
        <p:spPr>
          <a:xfrm flipV="1">
            <a:off x="9101570" y="0"/>
            <a:ext cx="3090430" cy="3169753"/>
          </a:xfrm>
          <a:prstGeom prst="rect">
            <a:avLst/>
          </a:prstGeom>
        </p:spPr>
      </p:pic>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9991" y="2040895"/>
            <a:ext cx="4572009" cy="4572009"/>
          </a:xfrm>
          <a:prstGeom prst="rect">
            <a:avLst/>
          </a:prstGeom>
        </p:spPr>
      </p:pic>
      <p:sp>
        <p:nvSpPr>
          <p:cNvPr id="19" name="Rectangle 18"/>
          <p:cNvSpPr/>
          <p:nvPr userDrawn="1"/>
        </p:nvSpPr>
        <p:spPr>
          <a:xfrm>
            <a:off x="0" y="6812281"/>
            <a:ext cx="12192000"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702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3_14 Content : 1 column">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0"/>
            <a:ext cx="12192000" cy="6858000"/>
          </a:xfrm>
          <a:prstGeom prst="rect">
            <a:avLst/>
          </a:prstGeom>
          <a:gradFill flip="none" rotWithShape="1">
            <a:gsLst>
              <a:gs pos="0">
                <a:schemeClr val="bg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r="32405" b="36030"/>
          <a:stretch/>
        </p:blipFill>
        <p:spPr>
          <a:xfrm flipV="1">
            <a:off x="9101570" y="245097"/>
            <a:ext cx="3090430" cy="2924656"/>
          </a:xfrm>
          <a:prstGeom prst="rect">
            <a:avLst/>
          </a:prstGeom>
        </p:spPr>
      </p:pic>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9991" y="2040895"/>
            <a:ext cx="4572009" cy="4572009"/>
          </a:xfrm>
          <a:prstGeom prst="rect">
            <a:avLst/>
          </a:prstGeom>
        </p:spPr>
      </p:pic>
      <p:sp>
        <p:nvSpPr>
          <p:cNvPr id="14" name="Rectangle 13"/>
          <p:cNvSpPr/>
          <p:nvPr userDrawn="1"/>
        </p:nvSpPr>
        <p:spPr>
          <a:xfrm>
            <a:off x="0" y="6812281"/>
            <a:ext cx="12192000"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59686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09344" y="-65348"/>
            <a:ext cx="975439" cy="813818"/>
          </a:xfrm>
          <a:prstGeom prst="rect">
            <a:avLst/>
          </a:prstGeom>
        </p:spPr>
      </p:pic>
      <p:sp>
        <p:nvSpPr>
          <p:cNvPr id="2" name="TextBox 1">
            <a:extLst>
              <a:ext uri="{FF2B5EF4-FFF2-40B4-BE49-F238E27FC236}">
                <a16:creationId xmlns:a16="http://schemas.microsoft.com/office/drawing/2014/main" id="{22B680A1-AF4C-49E9-93FD-0C9FA22D0285}"/>
              </a:ext>
            </a:extLst>
          </p:cNvPr>
          <p:cNvSpPr txBox="1"/>
          <p:nvPr userDrawn="1"/>
        </p:nvSpPr>
        <p:spPr>
          <a:xfrm>
            <a:off x="2564296" y="168965"/>
            <a:ext cx="2773017" cy="278296"/>
          </a:xfrm>
          <a:prstGeom prst="rect">
            <a:avLst/>
          </a:prstGeom>
        </p:spPr>
        <p:txBody>
          <a:bodyPr vert="horz" wrap="square" lIns="91440" tIns="45720" rIns="91440" bIns="45720" rtlCol="0" anchor="ctr">
            <a:noAutofit/>
          </a:bodyPr>
          <a:lstStyle/>
          <a:p>
            <a:pPr algn="l">
              <a:lnSpc>
                <a:spcPct val="120000"/>
              </a:lnSpc>
              <a:spcBef>
                <a:spcPts val="1200"/>
              </a:spcBef>
            </a:pPr>
            <a:r>
              <a:rPr lang="en-US" sz="2000" b="0">
                <a:solidFill>
                  <a:schemeClr val="bg1"/>
                </a:solidFill>
                <a:latin typeface="Montserrat" pitchFamily="2" charset="77"/>
              </a:rPr>
              <a:t>TRANSPORTATION</a:t>
            </a:r>
          </a:p>
        </p:txBody>
      </p:sp>
    </p:spTree>
    <p:extLst>
      <p:ext uri="{BB962C8B-B14F-4D97-AF65-F5344CB8AC3E}">
        <p14:creationId xmlns:p14="http://schemas.microsoft.com/office/powerpoint/2010/main" val="388011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4_14 Content : 1 column">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6812281"/>
            <a:ext cx="12192000"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59686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49D289-714B-48DE-9D52-86EA13CA8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9344" y="-65348"/>
            <a:ext cx="975439" cy="813818"/>
          </a:xfrm>
          <a:prstGeom prst="rect">
            <a:avLst/>
          </a:prstGeom>
        </p:spPr>
      </p:pic>
      <p:sp>
        <p:nvSpPr>
          <p:cNvPr id="7" name="TextBox 6">
            <a:extLst>
              <a:ext uri="{FF2B5EF4-FFF2-40B4-BE49-F238E27FC236}">
                <a16:creationId xmlns:a16="http://schemas.microsoft.com/office/drawing/2014/main" id="{E5E5590C-640B-4D77-B8B7-77BDF2413D7D}"/>
              </a:ext>
            </a:extLst>
          </p:cNvPr>
          <p:cNvSpPr txBox="1"/>
          <p:nvPr userDrawn="1"/>
        </p:nvSpPr>
        <p:spPr>
          <a:xfrm>
            <a:off x="2564296" y="168965"/>
            <a:ext cx="2773017" cy="278296"/>
          </a:xfrm>
          <a:prstGeom prst="rect">
            <a:avLst/>
          </a:prstGeom>
        </p:spPr>
        <p:txBody>
          <a:bodyPr vert="horz" wrap="square" lIns="91440" tIns="45720" rIns="91440" bIns="45720" rtlCol="0" anchor="ctr">
            <a:noAutofit/>
          </a:bodyPr>
          <a:lstStyle/>
          <a:p>
            <a:pPr algn="l">
              <a:lnSpc>
                <a:spcPct val="120000"/>
              </a:lnSpc>
              <a:spcBef>
                <a:spcPts val="1200"/>
              </a:spcBef>
            </a:pPr>
            <a:r>
              <a:rPr lang="en-US" sz="2000" b="0">
                <a:solidFill>
                  <a:schemeClr val="bg1"/>
                </a:solidFill>
                <a:latin typeface="Montserrat" pitchFamily="2" charset="77"/>
              </a:rPr>
              <a:t>TRANSPORTATION</a:t>
            </a:r>
          </a:p>
        </p:txBody>
      </p:sp>
    </p:spTree>
    <p:extLst>
      <p:ext uri="{BB962C8B-B14F-4D97-AF65-F5344CB8AC3E}">
        <p14:creationId xmlns:p14="http://schemas.microsoft.com/office/powerpoint/2010/main" val="27832148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 Project: 1 Photo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6805612" cy="6903695"/>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a:t>Insert project image here</a:t>
            </a:r>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a:p>
        </p:txBody>
      </p:sp>
      <p:sp>
        <p:nvSpPr>
          <p:cNvPr id="13" name="Titre 12"/>
          <p:cNvSpPr>
            <a:spLocks noGrp="1"/>
          </p:cNvSpPr>
          <p:nvPr>
            <p:ph type="title" hasCustomPrompt="1"/>
          </p:nvPr>
        </p:nvSpPr>
        <p:spPr>
          <a:xfrm>
            <a:off x="8580438" y="620713"/>
            <a:ext cx="3384550" cy="1152526"/>
          </a:xfrm>
        </p:spPr>
        <p:txBody>
          <a:bodyPr/>
          <a:lstStyle>
            <a:lvl1pPr algn="l">
              <a:defRPr baseline="0"/>
            </a:lvl1pPr>
          </a:lstStyle>
          <a:p>
            <a:r>
              <a:rPr lang="en-CA"/>
              <a:t>Insert project title here</a:t>
            </a:r>
            <a:br>
              <a:rPr lang="en-CA"/>
            </a:br>
            <a:endParaRPr lang="en-CA"/>
          </a:p>
        </p:txBody>
      </p:sp>
      <p:sp>
        <p:nvSpPr>
          <p:cNvPr id="3" name="Espace réservé du contenu 2"/>
          <p:cNvSpPr>
            <a:spLocks noGrp="1"/>
          </p:cNvSpPr>
          <p:nvPr>
            <p:ph sz="quarter" idx="16" hasCustomPrompt="1"/>
          </p:nvPr>
        </p:nvSpPr>
        <p:spPr>
          <a:xfrm>
            <a:off x="8580438" y="1844675"/>
            <a:ext cx="3384549" cy="4358875"/>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a:t>Insert project description here</a:t>
            </a:r>
          </a:p>
        </p:txBody>
      </p:sp>
      <p:sp>
        <p:nvSpPr>
          <p:cNvPr id="8" name="Rectangle 7">
            <a:extLst>
              <a:ext uri="{FF2B5EF4-FFF2-40B4-BE49-F238E27FC236}">
                <a16:creationId xmlns:a16="http://schemas.microsoft.com/office/drawing/2014/main" id="{92145B97-8374-4D50-B78C-43C823C6620E}"/>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259232"/>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14 Content : 1 column">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3121" y="0"/>
            <a:ext cx="12192000" cy="6854430"/>
          </a:xfrm>
          <a:prstGeom prst="rect">
            <a:avLst/>
          </a:prstGeom>
        </p:spPr>
      </p:pic>
      <p:sp>
        <p:nvSpPr>
          <p:cNvPr id="2" name="Rectangle 1"/>
          <p:cNvSpPr/>
          <p:nvPr userDrawn="1"/>
        </p:nvSpPr>
        <p:spPr>
          <a:xfrm>
            <a:off x="0" y="-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927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8_14 Content : 1 column">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rot="16200000">
            <a:off x="4014456" y="423789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rot="16200000">
            <a:off x="5582728" y="-5582729"/>
            <a:ext cx="1026543"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94428" y="6506765"/>
            <a:ext cx="560724" cy="267260"/>
          </a:xfrm>
          <a:prstGeom prst="rect">
            <a:avLst/>
          </a:prstGeom>
        </p:spPr>
      </p:pic>
    </p:spTree>
    <p:extLst>
      <p:ext uri="{BB962C8B-B14F-4D97-AF65-F5344CB8AC3E}">
        <p14:creationId xmlns:p14="http://schemas.microsoft.com/office/powerpoint/2010/main" val="435113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7_14 Content : 1 column">
    <p:bg>
      <p:bgRef idx="1001">
        <a:schemeClr val="bg1"/>
      </p:bgRef>
    </p:bg>
    <p:spTree>
      <p:nvGrpSpPr>
        <p:cNvPr id="1" name=""/>
        <p:cNvGrpSpPr/>
        <p:nvPr/>
      </p:nvGrpSpPr>
      <p:grpSpPr>
        <a:xfrm>
          <a:off x="0" y="0"/>
          <a:ext cx="0" cy="0"/>
          <a:chOff x="0" y="0"/>
          <a:chExt cx="0" cy="0"/>
        </a:xfrm>
      </p:grpSpPr>
      <p:pic>
        <p:nvPicPr>
          <p:cNvPr id="8" name="Espace réservé pour une imag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156"/>
            <a:ext cx="12192000" cy="6860156"/>
          </a:xfrm>
          <a:prstGeom prst="rect">
            <a:avLst/>
          </a:prstGeom>
          <a:gradFill>
            <a:gsLst>
              <a:gs pos="0">
                <a:schemeClr val="tx1">
                  <a:alpha val="10000"/>
                </a:schemeClr>
              </a:gs>
              <a:gs pos="100000">
                <a:schemeClr val="tx1">
                  <a:alpha val="20000"/>
                </a:schemeClr>
              </a:gs>
            </a:gsLst>
            <a:lin ang="5400000" scaled="1"/>
          </a:gradFill>
        </p:spPr>
      </p:pic>
      <p:sp>
        <p:nvSpPr>
          <p:cNvPr id="2" name="Rectangle 1"/>
          <p:cNvSpPr/>
          <p:nvPr userDrawn="1"/>
        </p:nvSpPr>
        <p:spPr>
          <a:xfrm>
            <a:off x="0" y="-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94428" y="6506765"/>
            <a:ext cx="560724" cy="267260"/>
          </a:xfrm>
          <a:prstGeom prst="rect">
            <a:avLst/>
          </a:prstGeom>
        </p:spPr>
      </p:pic>
    </p:spTree>
    <p:extLst>
      <p:ext uri="{BB962C8B-B14F-4D97-AF65-F5344CB8AC3E}">
        <p14:creationId xmlns:p14="http://schemas.microsoft.com/office/powerpoint/2010/main" val="1670394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14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1_14 Content : 1 column">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3465512"/>
            <a:ext cx="12192000" cy="33924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2" name="Title 11"/>
          <p:cNvSpPr>
            <a:spLocks noGrp="1"/>
          </p:cNvSpPr>
          <p:nvPr>
            <p:ph type="title" hasCustomPrompt="1"/>
          </p:nvPr>
        </p:nvSpPr>
        <p:spPr>
          <a:xfrm>
            <a:off x="435429" y="421129"/>
            <a:ext cx="10931428" cy="550506"/>
          </a:xfrm>
        </p:spPr>
        <p:txBody>
          <a:bodyPr>
            <a:noAutofit/>
          </a:bodyPr>
          <a:lstStyle>
            <a:lvl1pPr>
              <a:defRPr sz="3200" b="0">
                <a:solidFill>
                  <a:schemeClr val="tx1"/>
                </a:solidFill>
                <a:latin typeface="Montserrat Medium" panose="00000600000000000000" pitchFamily="2" charset="0"/>
              </a:defRPr>
            </a:lvl1pPr>
          </a:lstStyle>
          <a:p>
            <a:r>
              <a:rPr lang="en-US"/>
              <a:t>CLICK TO EDIT MASTER TITLE STYLE</a:t>
            </a:r>
          </a:p>
        </p:txBody>
      </p:sp>
      <p:sp>
        <p:nvSpPr>
          <p:cNvPr id="7" name="Rectangle 6"/>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1"/>
            <a:ext cx="121298" cy="3465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6172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orient="horz" pos="14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2_14 Content : 1 column">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2"/>
            <a:ext cx="12192000" cy="3465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2" name="Title 11"/>
          <p:cNvSpPr>
            <a:spLocks noGrp="1"/>
          </p:cNvSpPr>
          <p:nvPr>
            <p:ph type="title" hasCustomPrompt="1"/>
          </p:nvPr>
        </p:nvSpPr>
        <p:spPr>
          <a:xfrm>
            <a:off x="435429" y="421129"/>
            <a:ext cx="10931428" cy="550506"/>
          </a:xfrm>
        </p:spPr>
        <p:txBody>
          <a:bodyPr>
            <a:noAutofit/>
          </a:bodyPr>
          <a:lstStyle>
            <a:lvl1pPr>
              <a:defRPr sz="3200" b="0">
                <a:solidFill>
                  <a:schemeClr val="bg1"/>
                </a:solidFill>
                <a:latin typeface="Montserrat Medium" panose="00000600000000000000" pitchFamily="2" charset="0"/>
              </a:defRPr>
            </a:lvl1pPr>
          </a:lstStyle>
          <a:p>
            <a:r>
              <a:rPr lang="en-US"/>
              <a:t>CLICK TO EDIT MASTER TITLE STYLE</a:t>
            </a:r>
          </a:p>
        </p:txBody>
      </p:sp>
      <p:sp>
        <p:nvSpPr>
          <p:cNvPr id="6" name="Rectangle 5"/>
          <p:cNvSpPr/>
          <p:nvPr userDrawn="1"/>
        </p:nvSpPr>
        <p:spPr>
          <a:xfrm>
            <a:off x="1385" y="3465513"/>
            <a:ext cx="119913" cy="3392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991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15:guide id="1" orient="horz" pos="14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Title + Small Image">
    <p:spTree>
      <p:nvGrpSpPr>
        <p:cNvPr id="1" name=""/>
        <p:cNvGrpSpPr/>
        <p:nvPr/>
      </p:nvGrpSpPr>
      <p:grpSpPr>
        <a:xfrm>
          <a:off x="0" y="0"/>
          <a:ext cx="0" cy="0"/>
          <a:chOff x="0" y="0"/>
          <a:chExt cx="0" cy="0"/>
        </a:xfrm>
      </p:grpSpPr>
      <p:sp>
        <p:nvSpPr>
          <p:cNvPr id="2" name="Title 1"/>
          <p:cNvSpPr>
            <a:spLocks noGrp="1"/>
          </p:cNvSpPr>
          <p:nvPr>
            <p:ph type="title"/>
          </p:nvPr>
        </p:nvSpPr>
        <p:spPr>
          <a:xfrm>
            <a:off x="1524000" y="765175"/>
            <a:ext cx="7632700" cy="1870719"/>
          </a:xfrm>
        </p:spPr>
        <p:txBody>
          <a:bodyPr>
            <a:noAutofit/>
          </a:bodyPr>
          <a:lstStyle>
            <a:lvl1pPr>
              <a:defRPr sz="6600">
                <a:solidFill>
                  <a:schemeClr val="accent4"/>
                </a:solidFill>
                <a:latin typeface="Montserrat" pitchFamily="2" charset="77"/>
              </a:defRPr>
            </a:lvl1pPr>
          </a:lstStyle>
          <a:p>
            <a:r>
              <a:rPr lang="en-US"/>
              <a:t>Click to edit Master title style</a:t>
            </a:r>
          </a:p>
        </p:txBody>
      </p:sp>
      <p:sp>
        <p:nvSpPr>
          <p:cNvPr id="4" name="Espace réservé du numéro de diapositive 5">
            <a:extLst>
              <a:ext uri="{FF2B5EF4-FFF2-40B4-BE49-F238E27FC236}">
                <a16:creationId xmlns:a16="http://schemas.microsoft.com/office/drawing/2014/main" id="{1B0DF1A2-07E3-924B-AAF6-7CF18DC976A2}"/>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5" name="Picture Placeholder 29">
            <a:extLst>
              <a:ext uri="{FF2B5EF4-FFF2-40B4-BE49-F238E27FC236}">
                <a16:creationId xmlns:a16="http://schemas.microsoft.com/office/drawing/2014/main" id="{FDF09A36-7D2E-3442-9FF4-8C9E54076312}"/>
              </a:ext>
            </a:extLst>
          </p:cNvPr>
          <p:cNvSpPr>
            <a:spLocks noGrp="1"/>
          </p:cNvSpPr>
          <p:nvPr>
            <p:ph type="pic" sz="quarter" idx="13" hasCustomPrompt="1"/>
          </p:nvPr>
        </p:nvSpPr>
        <p:spPr>
          <a:xfrm>
            <a:off x="10668000" y="765175"/>
            <a:ext cx="15240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1851764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e Column + Small Image 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8835"/>
            <a:ext cx="4317993" cy="858253"/>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1" name="Espace réservé du contenu 5">
            <a:extLst>
              <a:ext uri="{FF2B5EF4-FFF2-40B4-BE49-F238E27FC236}">
                <a16:creationId xmlns:a16="http://schemas.microsoft.com/office/drawing/2014/main" id="{D4536752-7F81-AB4C-923E-4D75B574636A}"/>
              </a:ext>
            </a:extLst>
          </p:cNvPr>
          <p:cNvSpPr>
            <a:spLocks noGrp="1"/>
          </p:cNvSpPr>
          <p:nvPr>
            <p:ph sz="quarter" idx="14" hasCustomPrompt="1"/>
          </p:nvPr>
        </p:nvSpPr>
        <p:spPr>
          <a:xfrm>
            <a:off x="1774825" y="3286125"/>
            <a:ext cx="4317993" cy="2806700"/>
          </a:xfrm>
        </p:spPr>
        <p:txBody>
          <a:bodyPr anchor="t"/>
          <a:lstStyle>
            <a:lvl1pPr marL="11113" indent="-11113">
              <a:lnSpc>
                <a:spcPct val="150000"/>
              </a:lnSpc>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2" name="Sous-titre 2">
            <a:extLst>
              <a:ext uri="{FF2B5EF4-FFF2-40B4-BE49-F238E27FC236}">
                <a16:creationId xmlns:a16="http://schemas.microsoft.com/office/drawing/2014/main" id="{F5B8487B-77BB-AE43-8AA7-66122AAE6672}"/>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37927400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 Cover - Title +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75CE-BCD6-477A-AF3B-D7CB37DD636C}"/>
              </a:ext>
            </a:extLst>
          </p:cNvPr>
          <p:cNvSpPr>
            <a:spLocks noGrp="1"/>
          </p:cNvSpPr>
          <p:nvPr>
            <p:ph type="title" hasCustomPrompt="1"/>
          </p:nvPr>
        </p:nvSpPr>
        <p:spPr>
          <a:xfrm>
            <a:off x="1524001" y="2290209"/>
            <a:ext cx="6105867" cy="1260000"/>
          </a:xfrm>
        </p:spPr>
        <p:txBody>
          <a:bodyPr>
            <a:normAutofit/>
          </a:bodyPr>
          <a:lstStyle>
            <a:lvl1pPr>
              <a:lnSpc>
                <a:spcPct val="80000"/>
              </a:lnSpc>
              <a:defRPr sz="4800">
                <a:solidFill>
                  <a:schemeClr val="accent4"/>
                </a:solidFill>
                <a:latin typeface="Montserrat" pitchFamily="2" charset="77"/>
              </a:defRPr>
            </a:lvl1pPr>
          </a:lstStyle>
          <a:p>
            <a:r>
              <a:rPr lang="en-CA"/>
              <a:t>Insert slide title here</a:t>
            </a:r>
            <a:endParaRPr lang="en-US"/>
          </a:p>
        </p:txBody>
      </p:sp>
      <p:sp>
        <p:nvSpPr>
          <p:cNvPr id="6" name="Picture Placeholder 29">
            <a:extLst>
              <a:ext uri="{FF2B5EF4-FFF2-40B4-BE49-F238E27FC236}">
                <a16:creationId xmlns:a16="http://schemas.microsoft.com/office/drawing/2014/main" id="{18090D60-724F-E34A-82B3-4EADEAC1FEF6}"/>
              </a:ext>
            </a:extLst>
          </p:cNvPr>
          <p:cNvSpPr>
            <a:spLocks noGrp="1"/>
          </p:cNvSpPr>
          <p:nvPr>
            <p:ph type="pic" sz="quarter" idx="23" hasCustomPrompt="1"/>
          </p:nvPr>
        </p:nvSpPr>
        <p:spPr>
          <a:xfrm>
            <a:off x="3035302" y="3798000"/>
            <a:ext cx="1540479" cy="3060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4572699" y="765175"/>
            <a:ext cx="609530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3728869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4" name="Espace réservé du numéro de diapositive 5">
            <a:extLst>
              <a:ext uri="{FF2B5EF4-FFF2-40B4-BE49-F238E27FC236}">
                <a16:creationId xmlns:a16="http://schemas.microsoft.com/office/drawing/2014/main" id="{BFAC38F0-C859-A243-AEBC-391B86768297}"/>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5" name="Picture Placeholder 29">
            <a:extLst>
              <a:ext uri="{FF2B5EF4-FFF2-40B4-BE49-F238E27FC236}">
                <a16:creationId xmlns:a16="http://schemas.microsoft.com/office/drawing/2014/main" id="{1AADA60F-71F2-0B4A-ADB0-A5D3C5BBD445}"/>
              </a:ext>
            </a:extLst>
          </p:cNvPr>
          <p:cNvSpPr>
            <a:spLocks noGrp="1"/>
          </p:cNvSpPr>
          <p:nvPr>
            <p:ph type="pic" sz="quarter" idx="13" hasCustomPrompt="1"/>
          </p:nvPr>
        </p:nvSpPr>
        <p:spPr>
          <a:xfrm>
            <a:off x="915670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35645433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ro + 3 bullets + 1 co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4" name="Espace réservé du numéro de diapositive 5">
            <a:extLst>
              <a:ext uri="{FF2B5EF4-FFF2-40B4-BE49-F238E27FC236}">
                <a16:creationId xmlns:a16="http://schemas.microsoft.com/office/drawing/2014/main" id="{BFAC38F0-C859-A243-AEBC-391B86768297}"/>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5" name="Picture Placeholder 29">
            <a:extLst>
              <a:ext uri="{FF2B5EF4-FFF2-40B4-BE49-F238E27FC236}">
                <a16:creationId xmlns:a16="http://schemas.microsoft.com/office/drawing/2014/main" id="{1AADA60F-71F2-0B4A-ADB0-A5D3C5BBD445}"/>
              </a:ext>
            </a:extLst>
          </p:cNvPr>
          <p:cNvSpPr>
            <a:spLocks noGrp="1"/>
          </p:cNvSpPr>
          <p:nvPr>
            <p:ph type="pic" sz="quarter" idx="13" hasCustomPrompt="1"/>
          </p:nvPr>
        </p:nvSpPr>
        <p:spPr>
          <a:xfrm>
            <a:off x="10668000" y="765175"/>
            <a:ext cx="15240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42599537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606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4577316" y="1253007"/>
            <a:ext cx="6090684" cy="108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6" name="Espace réservé du numéro de diapositive 5">
            <a:extLst>
              <a:ext uri="{FF2B5EF4-FFF2-40B4-BE49-F238E27FC236}">
                <a16:creationId xmlns:a16="http://schemas.microsoft.com/office/drawing/2014/main" id="{9EE942C4-E146-1347-96B7-1975B564FDB9}"/>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bg1"/>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bg1"/>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610880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29">
            <a:extLst>
              <a:ext uri="{FF2B5EF4-FFF2-40B4-BE49-F238E27FC236}">
                <a16:creationId xmlns:a16="http://schemas.microsoft.com/office/drawing/2014/main" id="{4CDFC4E2-3A37-934B-A5EB-FA24F536529B}"/>
              </a:ext>
            </a:extLst>
          </p:cNvPr>
          <p:cNvSpPr>
            <a:spLocks noGrp="1"/>
          </p:cNvSpPr>
          <p:nvPr>
            <p:ph type="pic" sz="quarter" idx="12" hasCustomPrompt="1"/>
          </p:nvPr>
        </p:nvSpPr>
        <p:spPr>
          <a:xfrm>
            <a:off x="1520042" y="2743199"/>
            <a:ext cx="7634006"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Title 6">
            <a:extLst>
              <a:ext uri="{FF2B5EF4-FFF2-40B4-BE49-F238E27FC236}">
                <a16:creationId xmlns:a16="http://schemas.microsoft.com/office/drawing/2014/main" id="{62FDD7C2-03C7-0944-9DD3-97CED958B506}"/>
              </a:ext>
            </a:extLst>
          </p:cNvPr>
          <p:cNvSpPr>
            <a:spLocks noGrp="1"/>
          </p:cNvSpPr>
          <p:nvPr>
            <p:ph type="title" hasCustomPrompt="1"/>
          </p:nvPr>
        </p:nvSpPr>
        <p:spPr>
          <a:xfrm>
            <a:off x="1524001" y="1253008"/>
            <a:ext cx="7632699" cy="1023467"/>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7" name="Espace réservé du numéro de diapositive 5">
            <a:extLst>
              <a:ext uri="{FF2B5EF4-FFF2-40B4-BE49-F238E27FC236}">
                <a16:creationId xmlns:a16="http://schemas.microsoft.com/office/drawing/2014/main" id="{5B9B11FD-C128-474A-83F2-D0C1B852C35F}"/>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25093647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520042" y="710974"/>
            <a:ext cx="91479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3" name="Espace réservé du numéro de diapositive 5">
            <a:extLst>
              <a:ext uri="{FF2B5EF4-FFF2-40B4-BE49-F238E27FC236}">
                <a16:creationId xmlns:a16="http://schemas.microsoft.com/office/drawing/2014/main" id="{A7C8C1DE-4F95-FC49-AA94-C0A57FF2ABF9}"/>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1618322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 Image Background">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1"/>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
        <p:nvSpPr>
          <p:cNvPr id="5" name="Espace réservé du numéro de diapositive 5">
            <a:extLst>
              <a:ext uri="{FF2B5EF4-FFF2-40B4-BE49-F238E27FC236}">
                <a16:creationId xmlns:a16="http://schemas.microsoft.com/office/drawing/2014/main" id="{7A7256A3-142F-DA4E-B6CF-33B39CAEDFD3}"/>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bg1"/>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bg1"/>
              </a:solidFill>
              <a:effectLst/>
              <a:uLnTx/>
              <a:uFillTx/>
              <a:latin typeface="Montserrat" pitchFamily="2" charset="77"/>
              <a:cs typeface="Arial" panose="020B0604020202020204" pitchFamily="34" charset="0"/>
            </a:endParaRP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520043" y="2276475"/>
            <a:ext cx="6123770" cy="2380562"/>
          </a:xfrm>
        </p:spPr>
        <p:txBody>
          <a:bodyPr>
            <a:noAutofit/>
          </a:bodyPr>
          <a:lstStyle>
            <a:lvl1pPr>
              <a:defRPr sz="6600" b="0" i="0">
                <a:latin typeface="Montserrat Light" pitchFamily="2" charset="77"/>
              </a:defRPr>
            </a:lvl1pPr>
          </a:lstStyle>
          <a:p>
            <a:r>
              <a:rPr lang="en-CA"/>
              <a:t>Insert slide title here</a:t>
            </a:r>
            <a:endParaRPr lang="en-US"/>
          </a:p>
        </p:txBody>
      </p:sp>
    </p:spTree>
    <p:extLst>
      <p:ext uri="{BB962C8B-B14F-4D97-AF65-F5344CB8AC3E}">
        <p14:creationId xmlns:p14="http://schemas.microsoft.com/office/powerpoint/2010/main" val="980459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Photo Grid">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276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271674"/>
            <a:ext cx="3064487"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795674"/>
            <a:ext cx="3043944"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00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00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103435" y="2276474"/>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1524001" y="1233488"/>
            <a:ext cx="7632699"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19" name="Espace réservé du numéro de diapositive 5">
            <a:extLst>
              <a:ext uri="{FF2B5EF4-FFF2-40B4-BE49-F238E27FC236}">
                <a16:creationId xmlns:a16="http://schemas.microsoft.com/office/drawing/2014/main" id="{F90A1D6E-9671-1C42-84A6-77DFABF8D278}"/>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37446427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eatured Projects (3)">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765174"/>
            <a:ext cx="4567452" cy="30330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98274"/>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7" name="Espace réservé du numéro de diapositive 5">
            <a:extLst>
              <a:ext uri="{FF2B5EF4-FFF2-40B4-BE49-F238E27FC236}">
                <a16:creationId xmlns:a16="http://schemas.microsoft.com/office/drawing/2014/main" id="{59F61C0B-B0F1-334F-8D37-8FB3E3BA3A2D}"/>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2550190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1 Title: Hero Red logo + Imag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1EB4D99-0599-48C8-8AD9-9A14F3F031C6}"/>
              </a:ext>
            </a:extLst>
          </p:cNvPr>
          <p:cNvSpPr/>
          <p:nvPr userDrawn="1"/>
        </p:nvSpPr>
        <p:spPr>
          <a:xfrm>
            <a:off x="0" y="4312921"/>
            <a:ext cx="12192000" cy="25450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ACD201-700C-4B11-A63F-D6A182B3D505}"/>
              </a:ext>
            </a:extLst>
          </p:cNvPr>
          <p:cNvSpPr/>
          <p:nvPr userDrawn="1"/>
        </p:nvSpPr>
        <p:spPr>
          <a:xfrm>
            <a:off x="0" y="1"/>
            <a:ext cx="12192000" cy="190203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5832239"/>
            <a:ext cx="12192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a:solidFill>
                  <a:schemeClr val="tx2"/>
                </a:solidFill>
                <a:latin typeface="Arial" panose="020B0604020202020204" pitchFamily="34" charset="0"/>
                <a:cs typeface="Arial" panose="020B0604020202020204" pitchFamily="34" charset="0"/>
              </a:rPr>
              <a:t>wsp.com</a:t>
            </a:r>
            <a:endParaRPr lang="en-US" b="1">
              <a:solidFill>
                <a:schemeClr val="tx2"/>
              </a:solidFill>
              <a:latin typeface="Arial"/>
            </a:endParaRPr>
          </a:p>
        </p:txBody>
      </p:sp>
      <p:cxnSp>
        <p:nvCxnSpPr>
          <p:cNvPr id="3" name="Straight Connector 2">
            <a:extLst>
              <a:ext uri="{FF2B5EF4-FFF2-40B4-BE49-F238E27FC236}">
                <a16:creationId xmlns:a16="http://schemas.microsoft.com/office/drawing/2014/main" id="{044BC77B-59CC-4C64-9D41-BB5086B01B59}"/>
              </a:ext>
            </a:extLst>
          </p:cNvPr>
          <p:cNvCxnSpPr/>
          <p:nvPr userDrawn="1"/>
        </p:nvCxnSpPr>
        <p:spPr>
          <a:xfrm>
            <a:off x="0" y="1902038"/>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99FC94-036E-4DA4-9A4F-F724077085B3}"/>
              </a:ext>
            </a:extLst>
          </p:cNvPr>
          <p:cNvCxnSpPr/>
          <p:nvPr userDrawn="1"/>
        </p:nvCxnSpPr>
        <p:spPr>
          <a:xfrm>
            <a:off x="0" y="429733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891BAD4-23A5-43D8-B5DB-39276D5A6A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03457" y="4874390"/>
            <a:ext cx="975439" cy="813818"/>
          </a:xfrm>
          <a:prstGeom prst="rect">
            <a:avLst/>
          </a:prstGeom>
        </p:spPr>
      </p:pic>
      <p:sp>
        <p:nvSpPr>
          <p:cNvPr id="15" name="TextBox 14">
            <a:extLst>
              <a:ext uri="{FF2B5EF4-FFF2-40B4-BE49-F238E27FC236}">
                <a16:creationId xmlns:a16="http://schemas.microsoft.com/office/drawing/2014/main" id="{5A614CA4-9D47-491D-A6E7-1FB72182BD13}"/>
              </a:ext>
            </a:extLst>
          </p:cNvPr>
          <p:cNvSpPr txBox="1"/>
          <p:nvPr userDrawn="1"/>
        </p:nvSpPr>
        <p:spPr>
          <a:xfrm>
            <a:off x="5158409" y="5108703"/>
            <a:ext cx="2773017" cy="278296"/>
          </a:xfrm>
          <a:prstGeom prst="rect">
            <a:avLst/>
          </a:prstGeom>
        </p:spPr>
        <p:txBody>
          <a:bodyPr vert="horz" wrap="square" lIns="91440" tIns="45720" rIns="91440" bIns="45720" rtlCol="0" anchor="ctr">
            <a:noAutofit/>
          </a:bodyPr>
          <a:lstStyle/>
          <a:p>
            <a:pPr algn="l">
              <a:lnSpc>
                <a:spcPct val="120000"/>
              </a:lnSpc>
              <a:spcBef>
                <a:spcPts val="1200"/>
              </a:spcBef>
            </a:pPr>
            <a:r>
              <a:rPr lang="en-US" sz="2000" b="0">
                <a:solidFill>
                  <a:schemeClr val="bg1"/>
                </a:solidFill>
                <a:latin typeface="Montserrat" pitchFamily="2" charset="77"/>
              </a:rPr>
              <a:t>TRANSPORTATION</a:t>
            </a:r>
          </a:p>
        </p:txBody>
      </p:sp>
    </p:spTree>
    <p:extLst>
      <p:ext uri="{BB962C8B-B14F-4D97-AF65-F5344CB8AC3E}">
        <p14:creationId xmlns:p14="http://schemas.microsoft.com/office/powerpoint/2010/main" val="279948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 Column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9" name="Sous-titre 2">
            <a:extLst>
              <a:ext uri="{FF2B5EF4-FFF2-40B4-BE49-F238E27FC236}">
                <a16:creationId xmlns:a16="http://schemas.microsoft.com/office/drawing/2014/main" id="{8E83659B-BEDD-3441-ACE4-74D09021A533}"/>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10521445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1 Title: Hero Red logo + Imag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1EB4D99-0599-48C8-8AD9-9A14F3F031C6}"/>
              </a:ext>
            </a:extLst>
          </p:cNvPr>
          <p:cNvSpPr/>
          <p:nvPr userDrawn="1"/>
        </p:nvSpPr>
        <p:spPr>
          <a:xfrm>
            <a:off x="0" y="4312921"/>
            <a:ext cx="12192000" cy="25450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ACD201-700C-4B11-A63F-D6A182B3D505}"/>
              </a:ext>
            </a:extLst>
          </p:cNvPr>
          <p:cNvSpPr/>
          <p:nvPr userDrawn="1"/>
        </p:nvSpPr>
        <p:spPr>
          <a:xfrm>
            <a:off x="0" y="1"/>
            <a:ext cx="12192000" cy="190203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044BC77B-59CC-4C64-9D41-BB5086B01B59}"/>
              </a:ext>
            </a:extLst>
          </p:cNvPr>
          <p:cNvCxnSpPr/>
          <p:nvPr userDrawn="1"/>
        </p:nvCxnSpPr>
        <p:spPr>
          <a:xfrm>
            <a:off x="0" y="1902038"/>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99FC94-036E-4DA4-9A4F-F724077085B3}"/>
              </a:ext>
            </a:extLst>
          </p:cNvPr>
          <p:cNvCxnSpPr/>
          <p:nvPr userDrawn="1"/>
        </p:nvCxnSpPr>
        <p:spPr>
          <a:xfrm>
            <a:off x="0" y="4297330"/>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0F9FAE1-E914-44BE-9D3E-CDD8FD20F4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03457" y="819234"/>
            <a:ext cx="975439" cy="813818"/>
          </a:xfrm>
          <a:prstGeom prst="rect">
            <a:avLst/>
          </a:prstGeom>
        </p:spPr>
      </p:pic>
      <p:sp>
        <p:nvSpPr>
          <p:cNvPr id="13" name="TextBox 12">
            <a:extLst>
              <a:ext uri="{FF2B5EF4-FFF2-40B4-BE49-F238E27FC236}">
                <a16:creationId xmlns:a16="http://schemas.microsoft.com/office/drawing/2014/main" id="{CC4002D8-A992-454D-A94F-437A514204A6}"/>
              </a:ext>
            </a:extLst>
          </p:cNvPr>
          <p:cNvSpPr txBox="1"/>
          <p:nvPr userDrawn="1"/>
        </p:nvSpPr>
        <p:spPr>
          <a:xfrm>
            <a:off x="5158409" y="1053547"/>
            <a:ext cx="2773017" cy="278296"/>
          </a:xfrm>
          <a:prstGeom prst="rect">
            <a:avLst/>
          </a:prstGeom>
        </p:spPr>
        <p:txBody>
          <a:bodyPr vert="horz" wrap="square" lIns="91440" tIns="45720" rIns="91440" bIns="45720" rtlCol="0" anchor="ctr">
            <a:noAutofit/>
          </a:bodyPr>
          <a:lstStyle/>
          <a:p>
            <a:pPr algn="l">
              <a:lnSpc>
                <a:spcPct val="120000"/>
              </a:lnSpc>
              <a:spcBef>
                <a:spcPts val="1200"/>
              </a:spcBef>
            </a:pPr>
            <a:r>
              <a:rPr lang="en-US" sz="2000" b="0">
                <a:solidFill>
                  <a:schemeClr val="bg1"/>
                </a:solidFill>
                <a:latin typeface="Montserrat" pitchFamily="2" charset="77"/>
              </a:rPr>
              <a:t>TRANSPORTATION</a:t>
            </a:r>
          </a:p>
        </p:txBody>
      </p:sp>
    </p:spTree>
    <p:extLst>
      <p:ext uri="{BB962C8B-B14F-4D97-AF65-F5344CB8AC3E}">
        <p14:creationId xmlns:p14="http://schemas.microsoft.com/office/powerpoint/2010/main" val="4082588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 Title: White Text + Red Background">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0" i="0">
              <a:solidFill>
                <a:srgbClr val="FF4337"/>
              </a:solidFill>
              <a:latin typeface="Arial" panose="020B0604020202020204" pitchFamily="34" charset="0"/>
            </a:endParaRP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CA"/>
              <a:t>Insert presentation title </a:t>
            </a:r>
            <a:br>
              <a:rPr lang="en-CA"/>
            </a:br>
            <a:r>
              <a:rPr lang="en-CA"/>
              <a:t>here</a:t>
            </a:r>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7" name="Espace réservé de la date 3"/>
          <p:cNvSpPr>
            <a:spLocks noGrp="1"/>
          </p:cNvSpPr>
          <p:nvPr>
            <p:ph type="dt" sz="half" idx="10"/>
          </p:nvPr>
        </p:nvSpPr>
        <p:spPr>
          <a:xfrm>
            <a:off x="227013" y="225426"/>
            <a:ext cx="1404937" cy="323850"/>
          </a:xfrm>
          <a:prstGeom prst="rect">
            <a:avLst/>
          </a:prstGeom>
        </p:spPr>
        <p:txBody>
          <a:bodyPr/>
          <a:lstStyle>
            <a:lvl1pPr>
              <a:defRPr sz="1000" b="0" i="0">
                <a:solidFill>
                  <a:srgbClr val="FF4337"/>
                </a:solidFill>
                <a:latin typeface="Arial" panose="020B0604020202020204" pitchFamily="34" charset="0"/>
                <a:ea typeface="Arial" panose="020B0604020202020204" pitchFamily="34" charset="0"/>
                <a:cs typeface="Arial" panose="020B0604020202020204" pitchFamily="34" charset="0"/>
              </a:defRPr>
            </a:lvl1pPr>
          </a:lstStyle>
          <a:p>
            <a:endParaRPr lang="en-CA"/>
          </a:p>
        </p:txBody>
      </p:sp>
    </p:spTree>
    <p:extLst>
      <p:ext uri="{BB962C8B-B14F-4D97-AF65-F5344CB8AC3E}">
        <p14:creationId xmlns:p14="http://schemas.microsoft.com/office/powerpoint/2010/main" val="1006656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14 Content : 1 column">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lvl1pPr>
              <a:defRPr>
                <a:solidFill>
                  <a:srgbClr val="333D47"/>
                </a:solidFill>
              </a:defRPr>
            </a:lvl1pPr>
          </a:lstStyle>
          <a:p>
            <a:endParaRPr lang="en-CA"/>
          </a:p>
        </p:txBody>
      </p:sp>
    </p:spTree>
    <p:extLst>
      <p:ext uri="{BB962C8B-B14F-4D97-AF65-F5344CB8AC3E}">
        <p14:creationId xmlns:p14="http://schemas.microsoft.com/office/powerpoint/2010/main" val="1036047038"/>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 Title: Hero Red logo + Images">
    <p:spTree>
      <p:nvGrpSpPr>
        <p:cNvPr id="1" name=""/>
        <p:cNvGrpSpPr/>
        <p:nvPr/>
      </p:nvGrpSpPr>
      <p:grpSpPr>
        <a:xfrm>
          <a:off x="0" y="0"/>
          <a:ext cx="0" cy="0"/>
          <a:chOff x="0" y="0"/>
          <a:chExt cx="0" cy="0"/>
        </a:xfrm>
      </p:grpSpPr>
      <p:sp>
        <p:nvSpPr>
          <p:cNvPr id="7" name="Espace réservé pour une image  5"/>
          <p:cNvSpPr>
            <a:spLocks noGrp="1"/>
          </p:cNvSpPr>
          <p:nvPr>
            <p:ph type="pic" sz="quarter" idx="12" hasCustomPrompt="1"/>
          </p:nvPr>
        </p:nvSpPr>
        <p:spPr>
          <a:xfrm>
            <a:off x="7643813" y="0"/>
            <a:ext cx="4548187" cy="6858000"/>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latin typeface="Montserrat" panose="02000505000000020004" pitchFamily="2" charset="77"/>
              </a:defRPr>
            </a:lvl1pPr>
          </a:lstStyle>
          <a:p>
            <a:pPr marL="0" lvl="0" indent="0">
              <a:buNone/>
            </a:pPr>
            <a:r>
              <a:rPr lang="en-CA"/>
              <a:t>Insert hero image here</a:t>
            </a:r>
          </a:p>
        </p:txBody>
      </p:sp>
      <p:sp>
        <p:nvSpPr>
          <p:cNvPr id="9" name="Espace réservé pour une image  5"/>
          <p:cNvSpPr>
            <a:spLocks noGrp="1"/>
          </p:cNvSpPr>
          <p:nvPr>
            <p:ph type="pic" sz="quarter" idx="11" hasCustomPrompt="1"/>
          </p:nvPr>
        </p:nvSpPr>
        <p:spPr>
          <a:xfrm>
            <a:off x="0" y="0"/>
            <a:ext cx="7643813"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anose="02000505000000020004" pitchFamily="2" charset="77"/>
              </a:defRPr>
            </a:lvl1pPr>
          </a:lstStyle>
          <a:p>
            <a:pPr marL="0" lvl="0" indent="0">
              <a:buNone/>
            </a:pPr>
            <a:r>
              <a:rPr lang="en-CA"/>
              <a:t>Insert hero image here</a:t>
            </a:r>
          </a:p>
        </p:txBody>
      </p:sp>
      <p:sp>
        <p:nvSpPr>
          <p:cNvPr id="10" name="Titre 1"/>
          <p:cNvSpPr>
            <a:spLocks noGrp="1"/>
          </p:cNvSpPr>
          <p:nvPr>
            <p:ph type="ctrTitle" hasCustomPrompt="1"/>
          </p:nvPr>
        </p:nvSpPr>
        <p:spPr>
          <a:xfrm>
            <a:off x="227013" y="4182035"/>
            <a:ext cx="5832475" cy="1889251"/>
          </a:xfrm>
          <a:prstGeom prst="rect">
            <a:avLst/>
          </a:prstGeom>
        </p:spPr>
        <p:txBody>
          <a:bodyPr anchor="b">
            <a:normAutofit/>
          </a:bodyPr>
          <a:lstStyle>
            <a:lvl1pPr algn="l">
              <a:defRPr sz="2800" b="1" i="0" baseline="0">
                <a:latin typeface="Montserrat" panose="02000505000000020004" pitchFamily="2" charset="77"/>
              </a:defRPr>
            </a:lvl1pPr>
          </a:lstStyle>
          <a:p>
            <a:r>
              <a:rPr lang="en-CA"/>
              <a:t>Insert presentation title here</a:t>
            </a:r>
          </a:p>
        </p:txBody>
      </p:sp>
      <p:sp>
        <p:nvSpPr>
          <p:cNvPr id="11"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panose="02000505000000020004" pitchFamily="2" charset="77"/>
                <a:ea typeface="Montserrat" panose="02000505000000020004" pitchFamily="2" charset="77"/>
                <a:cs typeface="Montserrat" panose="02000505000000020004" pitchFamily="2" charset="77"/>
              </a:defRPr>
            </a:lvl1pPr>
          </a:lstStyle>
          <a:p>
            <a:fld id="{465DF513-7B11-CB4F-A90F-1F41FB681206}" type="datetime3">
              <a:rPr lang="fr-CA" smtClean="0"/>
              <a:pPr/>
              <a:t>24/07/29</a:t>
            </a:fld>
            <a:endParaRPr lang="en-CA"/>
          </a:p>
        </p:txBody>
      </p:sp>
      <p:sp>
        <p:nvSpPr>
          <p:cNvPr id="13" name="Sous-titre 2"/>
          <p:cNvSpPr>
            <a:spLocks noGrp="1"/>
          </p:cNvSpPr>
          <p:nvPr>
            <p:ph type="subTitle" idx="1" hasCustomPrompt="1"/>
          </p:nvPr>
        </p:nvSpPr>
        <p:spPr>
          <a:xfrm>
            <a:off x="227013" y="6071286"/>
            <a:ext cx="5832475" cy="557770"/>
          </a:xfrm>
          <a:prstGeom prst="rect">
            <a:avLst/>
          </a:prstGeom>
        </p:spPr>
        <p:txBody>
          <a:bodyPr anchor="b">
            <a:normAutofit/>
          </a:bodyPr>
          <a:lstStyle>
            <a:lvl1pPr marL="0" indent="0" algn="l">
              <a:buNone/>
              <a:defRPr sz="1600" b="0" i="1">
                <a:solidFill>
                  <a:srgbClr val="FF4337"/>
                </a:solidFill>
                <a:latin typeface="Montserrat" panose="02000505000000020004" pitchFamily="2" charset="77"/>
                <a:ea typeface="Montserrat" panose="02000505000000020004" pitchFamily="2" charset="77"/>
                <a:cs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15" name="Image 14">
            <a:extLst>
              <a:ext uri="{FF2B5EF4-FFF2-40B4-BE49-F238E27FC236}">
                <a16:creationId xmlns:a16="http://schemas.microsoft.com/office/drawing/2014/main" id="{D6109051-D3C5-E847-ACB3-6B3103E0B3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81365" y="2289330"/>
            <a:ext cx="5440573" cy="2587470"/>
          </a:xfrm>
          <a:prstGeom prst="rect">
            <a:avLst/>
          </a:prstGeom>
        </p:spPr>
      </p:pic>
      <p:pic>
        <p:nvPicPr>
          <p:cNvPr id="16" name="Image 15">
            <a:extLst>
              <a:ext uri="{FF2B5EF4-FFF2-40B4-BE49-F238E27FC236}">
                <a16:creationId xmlns:a16="http://schemas.microsoft.com/office/drawing/2014/main" id="{E5F10D3C-BFC0-1E4E-83D7-CD56F690AF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Tree>
    <p:extLst>
      <p:ext uri="{BB962C8B-B14F-4D97-AF65-F5344CB8AC3E}">
        <p14:creationId xmlns:p14="http://schemas.microsoft.com/office/powerpoint/2010/main" val="19170968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 Title: Hero White logo + Images">
    <p:spTree>
      <p:nvGrpSpPr>
        <p:cNvPr id="1" name=""/>
        <p:cNvGrpSpPr/>
        <p:nvPr/>
      </p:nvGrpSpPr>
      <p:grpSpPr>
        <a:xfrm>
          <a:off x="0" y="0"/>
          <a:ext cx="0" cy="0"/>
          <a:chOff x="0" y="0"/>
          <a:chExt cx="0" cy="0"/>
        </a:xfrm>
      </p:grpSpPr>
      <p:sp>
        <p:nvSpPr>
          <p:cNvPr id="7" name="Espace réservé pour une image  5"/>
          <p:cNvSpPr>
            <a:spLocks noGrp="1"/>
          </p:cNvSpPr>
          <p:nvPr>
            <p:ph type="pic" sz="quarter" idx="11" hasCustomPrompt="1"/>
          </p:nvPr>
        </p:nvSpPr>
        <p:spPr>
          <a:xfrm>
            <a:off x="0" y="0"/>
            <a:ext cx="7643813"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anose="02000505000000020004" pitchFamily="2" charset="77"/>
              </a:defRPr>
            </a:lvl1pPr>
          </a:lstStyle>
          <a:p>
            <a:pPr marL="0" lvl="0" indent="0">
              <a:buNone/>
            </a:pPr>
            <a:r>
              <a:rPr lang="en-CA"/>
              <a:t>Insert hero image here</a:t>
            </a:r>
          </a:p>
        </p:txBody>
      </p:sp>
      <p:sp>
        <p:nvSpPr>
          <p:cNvPr id="8" name="Espace réservé pour une image  5"/>
          <p:cNvSpPr>
            <a:spLocks noGrp="1"/>
          </p:cNvSpPr>
          <p:nvPr>
            <p:ph type="pic" sz="quarter" idx="12" hasCustomPrompt="1"/>
          </p:nvPr>
        </p:nvSpPr>
        <p:spPr>
          <a:xfrm>
            <a:off x="7643813" y="0"/>
            <a:ext cx="4548187" cy="6858000"/>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latin typeface="Montserrat" panose="02000505000000020004" pitchFamily="2" charset="77"/>
              </a:defRPr>
            </a:lvl1pPr>
          </a:lstStyle>
          <a:p>
            <a:pPr marL="0" lvl="0" indent="0">
              <a:buNone/>
            </a:pPr>
            <a:r>
              <a:rPr lang="en-CA"/>
              <a:t>Insert hero image here</a:t>
            </a:r>
          </a:p>
        </p:txBody>
      </p:sp>
      <p:sp>
        <p:nvSpPr>
          <p:cNvPr id="20"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latin typeface="Montserrat" panose="02000505000000020004" pitchFamily="2" charset="77"/>
              </a:defRPr>
            </a:lvl1pPr>
          </a:lstStyle>
          <a:p>
            <a:r>
              <a:rPr lang="en-CA"/>
              <a:t>Insert presentation title here</a:t>
            </a:r>
          </a:p>
        </p:txBody>
      </p:sp>
      <p:sp>
        <p:nvSpPr>
          <p:cNvPr id="21" name="Sous-titre 2"/>
          <p:cNvSpPr>
            <a:spLocks noGrp="1"/>
          </p:cNvSpPr>
          <p:nvPr>
            <p:ph type="subTitle" idx="1" hasCustomPrompt="1"/>
          </p:nvPr>
        </p:nvSpPr>
        <p:spPr>
          <a:xfrm>
            <a:off x="227013" y="6071286"/>
            <a:ext cx="5832475" cy="557770"/>
          </a:xfrm>
          <a:prstGeom prst="rect">
            <a:avLst/>
          </a:prstGeom>
        </p:spPr>
        <p:txBody>
          <a:bodyPr anchor="b">
            <a:normAutofit/>
          </a:bodyPr>
          <a:lstStyle>
            <a:lvl1pPr marL="0" indent="0" algn="l">
              <a:buNone/>
              <a:defRPr sz="1600" b="0" i="1">
                <a:solidFill>
                  <a:schemeClr val="bg1"/>
                </a:solidFill>
                <a:latin typeface="Montserrat" panose="02000505000000020004" pitchFamily="2" charset="77"/>
                <a:ea typeface="Montserrat" panose="02000505000000020004" pitchFamily="2" charset="77"/>
                <a:cs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22"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panose="02000505000000020004" pitchFamily="2" charset="77"/>
                <a:ea typeface="Montserrat" panose="02000505000000020004" pitchFamily="2" charset="77"/>
                <a:cs typeface="Montserrat" panose="02000505000000020004" pitchFamily="2" charset="77"/>
              </a:defRPr>
            </a:lvl1pPr>
          </a:lstStyle>
          <a:p>
            <a:fld id="{7917D5FF-CCAC-AC4B-A828-CD88575BCDBD}" type="datetime3">
              <a:rPr lang="fr-CA" smtClean="0"/>
              <a:pPr/>
              <a:t>24/07/29</a:t>
            </a:fld>
            <a:endParaRPr lang="en-CA"/>
          </a:p>
        </p:txBody>
      </p:sp>
      <p:pic>
        <p:nvPicPr>
          <p:cNvPr id="12" name="Image 11">
            <a:extLst>
              <a:ext uri="{FF2B5EF4-FFF2-40B4-BE49-F238E27FC236}">
                <a16:creationId xmlns:a16="http://schemas.microsoft.com/office/drawing/2014/main" id="{7074C81A-36BC-6F46-A368-8F36245695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pic>
        <p:nvPicPr>
          <p:cNvPr id="13" name="Image 12">
            <a:extLst>
              <a:ext uri="{FF2B5EF4-FFF2-40B4-BE49-F238E27FC236}">
                <a16:creationId xmlns:a16="http://schemas.microsoft.com/office/drawing/2014/main" id="{ADCC7797-0D49-2C4C-962F-A628BCA718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81365" y="2289814"/>
            <a:ext cx="5440573" cy="2586501"/>
          </a:xfrm>
          <a:prstGeom prst="rect">
            <a:avLst/>
          </a:prstGeom>
        </p:spPr>
      </p:pic>
    </p:spTree>
    <p:extLst>
      <p:ext uri="{BB962C8B-B14F-4D97-AF65-F5344CB8AC3E}">
        <p14:creationId xmlns:p14="http://schemas.microsoft.com/office/powerpoint/2010/main" val="27566575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 Title: Hero Red logo + Sky Gradient">
    <p:spTree>
      <p:nvGrpSpPr>
        <p:cNvPr id="1" name=""/>
        <p:cNvGrpSpPr/>
        <p:nvPr/>
      </p:nvGrpSpPr>
      <p:grpSpPr>
        <a:xfrm>
          <a:off x="0" y="0"/>
          <a:ext cx="0" cy="0"/>
          <a:chOff x="0" y="0"/>
          <a:chExt cx="0" cy="0"/>
        </a:xfrm>
      </p:grpSpPr>
      <p:sp>
        <p:nvSpPr>
          <p:cNvPr id="7" name="Rectangle 6"/>
          <p:cNvSpPr/>
          <p:nvPr userDrawn="1"/>
        </p:nvSpPr>
        <p:spPr>
          <a:xfrm>
            <a:off x="0" y="0"/>
            <a:ext cx="7643812"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2000505000000020004" pitchFamily="2" charset="77"/>
            </a:endParaRPr>
          </a:p>
        </p:txBody>
      </p:sp>
      <p:pic>
        <p:nvPicPr>
          <p:cNvPr id="17" name="Image 16">
            <a:extLst>
              <a:ext uri="{FF2B5EF4-FFF2-40B4-BE49-F238E27FC236}">
                <a16:creationId xmlns:a16="http://schemas.microsoft.com/office/drawing/2014/main" id="{2B5F3835-8FB2-E348-9898-795AAB9AC0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9"/>
          <a:stretch/>
        </p:blipFill>
        <p:spPr>
          <a:xfrm>
            <a:off x="0" y="1384300"/>
            <a:ext cx="3056349" cy="5460228"/>
          </a:xfrm>
          <a:prstGeom prst="rect">
            <a:avLst/>
          </a:prstGeom>
        </p:spPr>
      </p:pic>
      <p:sp>
        <p:nvSpPr>
          <p:cNvPr id="9" name="Rectangle 8"/>
          <p:cNvSpPr/>
          <p:nvPr userDrawn="1"/>
        </p:nvSpPr>
        <p:spPr>
          <a:xfrm>
            <a:off x="7643813" y="0"/>
            <a:ext cx="4548188" cy="6875248"/>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2000505000000020004" pitchFamily="2" charset="77"/>
            </a:endParaRPr>
          </a:p>
        </p:txBody>
      </p:sp>
      <p:sp>
        <p:nvSpPr>
          <p:cNvPr id="11" name="Titre 1"/>
          <p:cNvSpPr>
            <a:spLocks noGrp="1"/>
          </p:cNvSpPr>
          <p:nvPr>
            <p:ph type="ctrTitle" hasCustomPrompt="1"/>
          </p:nvPr>
        </p:nvSpPr>
        <p:spPr>
          <a:xfrm>
            <a:off x="227013" y="4689475"/>
            <a:ext cx="5832475" cy="1381811"/>
          </a:xfrm>
          <a:prstGeom prst="rect">
            <a:avLst/>
          </a:prstGeom>
        </p:spPr>
        <p:txBody>
          <a:bodyPr anchor="b">
            <a:normAutofit/>
          </a:bodyPr>
          <a:lstStyle>
            <a:lvl1pPr algn="l">
              <a:defRPr sz="2800" baseline="0">
                <a:latin typeface="Montserrat" panose="02000505000000020004" pitchFamily="2" charset="77"/>
              </a:defRPr>
            </a:lvl1pPr>
          </a:lstStyle>
          <a:p>
            <a:r>
              <a:rPr lang="en-CA"/>
              <a:t>Insert presentation title here</a:t>
            </a:r>
          </a:p>
        </p:txBody>
      </p:sp>
      <p:sp>
        <p:nvSpPr>
          <p:cNvPr id="12" name="Sous-titre 2"/>
          <p:cNvSpPr>
            <a:spLocks noGrp="1"/>
          </p:cNvSpPr>
          <p:nvPr>
            <p:ph type="subTitle" idx="1" hasCustomPrompt="1"/>
          </p:nvPr>
        </p:nvSpPr>
        <p:spPr>
          <a:xfrm>
            <a:off x="227013" y="6071286"/>
            <a:ext cx="5832475" cy="557770"/>
          </a:xfrm>
          <a:prstGeom prst="rect">
            <a:avLst/>
          </a:prstGeom>
        </p:spPr>
        <p:txBody>
          <a:bodyPr anchor="b">
            <a:normAutofit/>
          </a:bodyPr>
          <a:lstStyle>
            <a:lvl1pPr marL="0" indent="0" algn="l">
              <a:buNone/>
              <a:defRPr sz="1600" b="0" i="1" baseline="0">
                <a:solidFill>
                  <a:srgbClr val="FF4337"/>
                </a:solidFill>
                <a:latin typeface="Montserrat" panose="02000505000000020004" pitchFamily="2" charset="77"/>
                <a:ea typeface="Montserrat" panose="02000505000000020004" pitchFamily="2" charset="77"/>
                <a:cs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13"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panose="02000505000000020004" pitchFamily="2" charset="77"/>
                <a:ea typeface="Montserrat" panose="02000505000000020004" pitchFamily="2" charset="77"/>
                <a:cs typeface="Montserrat" panose="02000505000000020004" pitchFamily="2" charset="77"/>
              </a:defRPr>
            </a:lvl1pPr>
          </a:lstStyle>
          <a:p>
            <a:fld id="{61610580-1FD6-8A40-9E34-9B01D14E9BE0}" type="datetime3">
              <a:rPr lang="fr-CA" smtClean="0"/>
              <a:pPr/>
              <a:t>24/07/29</a:t>
            </a:fld>
            <a:endParaRPr lang="en-CA"/>
          </a:p>
        </p:txBody>
      </p:sp>
      <p:pic>
        <p:nvPicPr>
          <p:cNvPr id="14" name="Image 13">
            <a:extLst>
              <a:ext uri="{FF2B5EF4-FFF2-40B4-BE49-F238E27FC236}">
                <a16:creationId xmlns:a16="http://schemas.microsoft.com/office/drawing/2014/main" id="{73369B1E-F26B-2446-8920-B6AE7C1C88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pic>
        <p:nvPicPr>
          <p:cNvPr id="18" name="Image 17">
            <a:extLst>
              <a:ext uri="{FF2B5EF4-FFF2-40B4-BE49-F238E27FC236}">
                <a16:creationId xmlns:a16="http://schemas.microsoft.com/office/drawing/2014/main" id="{002174DB-C912-8D4B-9024-2128CD19C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1365" y="2289330"/>
            <a:ext cx="5440573" cy="2587470"/>
          </a:xfrm>
          <a:prstGeom prst="rect">
            <a:avLst/>
          </a:prstGeom>
        </p:spPr>
      </p:pic>
    </p:spTree>
    <p:extLst>
      <p:ext uri="{BB962C8B-B14F-4D97-AF65-F5344CB8AC3E}">
        <p14:creationId xmlns:p14="http://schemas.microsoft.com/office/powerpoint/2010/main" val="14616238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4 Title: Red left panel + 2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23E832-B60E-4744-ACE0-E8D302693B1F}"/>
              </a:ext>
            </a:extLst>
          </p:cNvPr>
          <p:cNvSpPr/>
          <p:nvPr/>
        </p:nvSpPr>
        <p:spPr>
          <a:xfrm>
            <a:off x="1" y="0"/>
            <a:ext cx="3035300"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4337"/>
              </a:solidFill>
              <a:latin typeface="Montserrat" pitchFamily="2" charset="77"/>
              <a:cs typeface="Arial" panose="020B0604020202020204" pitchFamily="34" charset="0"/>
            </a:endParaRPr>
          </a:p>
        </p:txBody>
      </p:sp>
      <p:sp>
        <p:nvSpPr>
          <p:cNvPr id="9" name="Espace réservé pour une image  5"/>
          <p:cNvSpPr>
            <a:spLocks noGrp="1"/>
          </p:cNvSpPr>
          <p:nvPr>
            <p:ph type="pic" sz="quarter" idx="13" hasCustomPrompt="1"/>
          </p:nvPr>
        </p:nvSpPr>
        <p:spPr>
          <a:xfrm>
            <a:off x="3035301" y="0"/>
            <a:ext cx="6121399"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hero image here</a:t>
            </a:r>
          </a:p>
        </p:txBody>
      </p:sp>
      <p:sp>
        <p:nvSpPr>
          <p:cNvPr id="10" name="Titre 3"/>
          <p:cNvSpPr>
            <a:spLocks noGrp="1"/>
          </p:cNvSpPr>
          <p:nvPr>
            <p:ph type="title" hasCustomPrompt="1"/>
          </p:nvPr>
        </p:nvSpPr>
        <p:spPr>
          <a:xfrm>
            <a:off x="227013" y="815975"/>
            <a:ext cx="2592387" cy="3109414"/>
          </a:xfrm>
          <a:prstGeom prst="rect">
            <a:avLst/>
          </a:prstGeom>
        </p:spPr>
        <p:txBody>
          <a:bodyPr anchor="b"/>
          <a:lstStyle>
            <a:lvl1pPr>
              <a:defRPr b="1">
                <a:solidFill>
                  <a:schemeClr val="bg1"/>
                </a:solidFill>
                <a:latin typeface="Montserrat" pitchFamily="2" charset="77"/>
                <a:cs typeface="Arial" panose="020B0604020202020204" pitchFamily="34" charset="0"/>
              </a:defRPr>
            </a:lvl1pPr>
          </a:lstStyle>
          <a:p>
            <a:r>
              <a:rPr lang="en-CA"/>
              <a:t>Insert</a:t>
            </a:r>
            <a:br>
              <a:rPr lang="en-CA"/>
            </a:br>
            <a:r>
              <a:rPr lang="en-CA"/>
              <a:t>presentation</a:t>
            </a:r>
            <a:br>
              <a:rPr lang="en-CA"/>
            </a:br>
            <a:r>
              <a:rPr lang="en-CA"/>
              <a:t>title here </a:t>
            </a:r>
          </a:p>
        </p:txBody>
      </p:sp>
      <p:sp>
        <p:nvSpPr>
          <p:cNvPr id="11" name="Espace réservé pour une image  5"/>
          <p:cNvSpPr>
            <a:spLocks noGrp="1"/>
          </p:cNvSpPr>
          <p:nvPr>
            <p:ph type="pic" sz="quarter" idx="14" hasCustomPrompt="1"/>
          </p:nvPr>
        </p:nvSpPr>
        <p:spPr>
          <a:xfrm>
            <a:off x="9159575" y="0"/>
            <a:ext cx="3032425"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hero image here</a:t>
            </a:r>
          </a:p>
        </p:txBody>
      </p:sp>
      <p:sp>
        <p:nvSpPr>
          <p:cNvPr id="8" name="Espace réservé de la date 3">
            <a:extLst>
              <a:ext uri="{FF2B5EF4-FFF2-40B4-BE49-F238E27FC236}">
                <a16:creationId xmlns:a16="http://schemas.microsoft.com/office/drawing/2014/main" id="{CCCF2BBE-F9FE-3642-B634-BDC90F35B8AD}"/>
              </a:ext>
            </a:extLst>
          </p:cNvPr>
          <p:cNvSpPr>
            <a:spLocks noGrp="1"/>
          </p:cNvSpPr>
          <p:nvPr>
            <p:ph type="dt" sz="half" idx="10"/>
          </p:nvPr>
        </p:nvSpPr>
        <p:spPr>
          <a:xfrm>
            <a:off x="227013" y="225425"/>
            <a:ext cx="2592387" cy="365125"/>
          </a:xfrm>
          <a:prstGeom prst="rect">
            <a:avLst/>
          </a:prstGeom>
        </p:spPr>
        <p:txBody>
          <a:bodyPr/>
          <a:lstStyle>
            <a:lvl1pPr>
              <a:defRPr sz="1000">
                <a:solidFill>
                  <a:schemeClr val="bg1"/>
                </a:solidFill>
                <a:latin typeface="Montserrat" pitchFamily="2" charset="77"/>
                <a:ea typeface="Montserrat" pitchFamily="2" charset="77"/>
                <a:cs typeface="Arial" panose="020B0604020202020204" pitchFamily="34" charset="0"/>
              </a:defRPr>
            </a:lvl1pPr>
          </a:lstStyle>
          <a:p>
            <a:fld id="{0FB1BC0E-AF7C-7343-83F2-6781716F3F23}" type="datetime3">
              <a:rPr lang="fr-CA" smtClean="0"/>
              <a:pPr/>
              <a:t>24/07/29</a:t>
            </a:fld>
            <a:endParaRPr lang="en-CA"/>
          </a:p>
        </p:txBody>
      </p:sp>
      <p:sp>
        <p:nvSpPr>
          <p:cNvPr id="14" name="Sous-titre 2">
            <a:extLst>
              <a:ext uri="{FF2B5EF4-FFF2-40B4-BE49-F238E27FC236}">
                <a16:creationId xmlns:a16="http://schemas.microsoft.com/office/drawing/2014/main" id="{479D6392-B039-D244-B280-C2F3F6298C01}"/>
              </a:ext>
            </a:extLst>
          </p:cNvPr>
          <p:cNvSpPr>
            <a:spLocks noGrp="1"/>
          </p:cNvSpPr>
          <p:nvPr>
            <p:ph type="subTitle" idx="1" hasCustomPrompt="1"/>
          </p:nvPr>
        </p:nvSpPr>
        <p:spPr>
          <a:xfrm>
            <a:off x="227013" y="4127861"/>
            <a:ext cx="2592387" cy="1821333"/>
          </a:xfrm>
          <a:prstGeom prst="rect">
            <a:avLst/>
          </a:prstGeom>
        </p:spPr>
        <p:txBody>
          <a:bodyPr anchor="t">
            <a:normAutofit/>
          </a:bodyPr>
          <a:lstStyle>
            <a:lvl1pPr marL="0" indent="0" algn="l">
              <a:buNone/>
              <a:defRPr sz="1600" b="0" i="1">
                <a:solidFill>
                  <a:schemeClr val="bg1"/>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16" name="Image 15">
            <a:extLst>
              <a:ext uri="{FF2B5EF4-FFF2-40B4-BE49-F238E27FC236}">
                <a16:creationId xmlns:a16="http://schemas.microsoft.com/office/drawing/2014/main" id="{AABE5D69-8E47-034B-ABC4-BC22B00D2C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756" y="6190438"/>
            <a:ext cx="896400" cy="426317"/>
          </a:xfrm>
          <a:prstGeom prst="rect">
            <a:avLst/>
          </a:prstGeom>
        </p:spPr>
      </p:pic>
      <p:pic>
        <p:nvPicPr>
          <p:cNvPr id="13" name="Image 12">
            <a:extLst>
              <a:ext uri="{FF2B5EF4-FFF2-40B4-BE49-F238E27FC236}">
                <a16:creationId xmlns:a16="http://schemas.microsoft.com/office/drawing/2014/main" id="{DDA0DA7B-444C-9747-8E8F-B82CB587FE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Tree>
    <p:extLst>
      <p:ext uri="{BB962C8B-B14F-4D97-AF65-F5344CB8AC3E}">
        <p14:creationId xmlns:p14="http://schemas.microsoft.com/office/powerpoint/2010/main" val="3205676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 Title: Red left panel + 1 image">
    <p:spTree>
      <p:nvGrpSpPr>
        <p:cNvPr id="1" name=""/>
        <p:cNvGrpSpPr/>
        <p:nvPr/>
      </p:nvGrpSpPr>
      <p:grpSpPr>
        <a:xfrm>
          <a:off x="0" y="0"/>
          <a:ext cx="0" cy="0"/>
          <a:chOff x="0" y="0"/>
          <a:chExt cx="0" cy="0"/>
        </a:xfrm>
      </p:grpSpPr>
      <p:sp>
        <p:nvSpPr>
          <p:cNvPr id="13" name="Espace réservé pour une image  5">
            <a:extLst>
              <a:ext uri="{FF2B5EF4-FFF2-40B4-BE49-F238E27FC236}">
                <a16:creationId xmlns:a16="http://schemas.microsoft.com/office/drawing/2014/main" id="{939A5394-AC2C-DA4D-BF6D-9EB50FDB6B5B}"/>
              </a:ext>
            </a:extLst>
          </p:cNvPr>
          <p:cNvSpPr>
            <a:spLocks noGrp="1"/>
          </p:cNvSpPr>
          <p:nvPr>
            <p:ph type="pic" sz="quarter" idx="13" hasCustomPrompt="1"/>
          </p:nvPr>
        </p:nvSpPr>
        <p:spPr>
          <a:xfrm>
            <a:off x="3035301" y="0"/>
            <a:ext cx="9156700"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Arial" panose="020B0604020202020204" pitchFamily="34" charset="0"/>
                <a:cs typeface="Arial" panose="020B0604020202020204" pitchFamily="34" charset="0"/>
              </a:defRPr>
            </a:lvl1pPr>
          </a:lstStyle>
          <a:p>
            <a:pPr marL="0" lvl="0" indent="0">
              <a:buNone/>
            </a:pPr>
            <a:r>
              <a:rPr lang="en-CA"/>
              <a:t>Insert hero image here</a:t>
            </a:r>
          </a:p>
        </p:txBody>
      </p:sp>
      <p:pic>
        <p:nvPicPr>
          <p:cNvPr id="15" name="Image 14">
            <a:extLst>
              <a:ext uri="{FF2B5EF4-FFF2-40B4-BE49-F238E27FC236}">
                <a16:creationId xmlns:a16="http://schemas.microsoft.com/office/drawing/2014/main" id="{C6F6FDCF-F5A7-6145-8E1E-BEAEB97F69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
        <p:nvSpPr>
          <p:cNvPr id="16" name="Rectangle 15">
            <a:extLst>
              <a:ext uri="{FF2B5EF4-FFF2-40B4-BE49-F238E27FC236}">
                <a16:creationId xmlns:a16="http://schemas.microsoft.com/office/drawing/2014/main" id="{75B42CAA-7499-8F41-B53E-6775D2B77A8C}"/>
              </a:ext>
            </a:extLst>
          </p:cNvPr>
          <p:cNvSpPr/>
          <p:nvPr userDrawn="1"/>
        </p:nvSpPr>
        <p:spPr>
          <a:xfrm>
            <a:off x="1" y="0"/>
            <a:ext cx="3035300"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4337"/>
              </a:solidFill>
              <a:latin typeface="Montserrat" pitchFamily="2" charset="77"/>
              <a:cs typeface="Arial" panose="020B0604020202020204" pitchFamily="34" charset="0"/>
            </a:endParaRPr>
          </a:p>
        </p:txBody>
      </p:sp>
      <p:sp>
        <p:nvSpPr>
          <p:cNvPr id="17" name="Titre 3">
            <a:extLst>
              <a:ext uri="{FF2B5EF4-FFF2-40B4-BE49-F238E27FC236}">
                <a16:creationId xmlns:a16="http://schemas.microsoft.com/office/drawing/2014/main" id="{80FF0E01-6822-D544-8346-CFBED5EDC087}"/>
              </a:ext>
            </a:extLst>
          </p:cNvPr>
          <p:cNvSpPr>
            <a:spLocks noGrp="1"/>
          </p:cNvSpPr>
          <p:nvPr>
            <p:ph type="title" hasCustomPrompt="1"/>
          </p:nvPr>
        </p:nvSpPr>
        <p:spPr>
          <a:xfrm>
            <a:off x="227013" y="815975"/>
            <a:ext cx="2592387" cy="3109414"/>
          </a:xfrm>
          <a:prstGeom prst="rect">
            <a:avLst/>
          </a:prstGeom>
        </p:spPr>
        <p:txBody>
          <a:bodyPr anchor="b"/>
          <a:lstStyle>
            <a:lvl1pPr>
              <a:defRPr b="1">
                <a:solidFill>
                  <a:schemeClr val="bg1"/>
                </a:solidFill>
                <a:latin typeface="Montserrat" pitchFamily="2" charset="77"/>
                <a:cs typeface="Arial" panose="020B0604020202020204" pitchFamily="34" charset="0"/>
              </a:defRPr>
            </a:lvl1pPr>
          </a:lstStyle>
          <a:p>
            <a:r>
              <a:rPr lang="en-CA"/>
              <a:t>Insert</a:t>
            </a:r>
            <a:br>
              <a:rPr lang="en-CA"/>
            </a:br>
            <a:r>
              <a:rPr lang="en-CA"/>
              <a:t>presentation</a:t>
            </a:r>
            <a:br>
              <a:rPr lang="en-CA"/>
            </a:br>
            <a:r>
              <a:rPr lang="en-CA"/>
              <a:t>title here </a:t>
            </a:r>
          </a:p>
        </p:txBody>
      </p:sp>
      <p:sp>
        <p:nvSpPr>
          <p:cNvPr id="18" name="Espace réservé de la date 3">
            <a:extLst>
              <a:ext uri="{FF2B5EF4-FFF2-40B4-BE49-F238E27FC236}">
                <a16:creationId xmlns:a16="http://schemas.microsoft.com/office/drawing/2014/main" id="{963DE9D2-10BA-A942-9A38-FA0E5033D7AA}"/>
              </a:ext>
            </a:extLst>
          </p:cNvPr>
          <p:cNvSpPr>
            <a:spLocks noGrp="1"/>
          </p:cNvSpPr>
          <p:nvPr>
            <p:ph type="dt" sz="half" idx="10"/>
          </p:nvPr>
        </p:nvSpPr>
        <p:spPr>
          <a:xfrm>
            <a:off x="227013" y="225425"/>
            <a:ext cx="2592387" cy="365125"/>
          </a:xfrm>
          <a:prstGeom prst="rect">
            <a:avLst/>
          </a:prstGeom>
        </p:spPr>
        <p:txBody>
          <a:bodyPr/>
          <a:lstStyle>
            <a:lvl1pPr>
              <a:defRPr sz="1000">
                <a:solidFill>
                  <a:schemeClr val="bg1"/>
                </a:solidFill>
                <a:latin typeface="Montserrat" pitchFamily="2" charset="77"/>
                <a:ea typeface="Montserrat" pitchFamily="2" charset="77"/>
                <a:cs typeface="Arial" panose="020B0604020202020204" pitchFamily="34" charset="0"/>
              </a:defRPr>
            </a:lvl1pPr>
          </a:lstStyle>
          <a:p>
            <a:fld id="{0FB1BC0E-AF7C-7343-83F2-6781716F3F23}" type="datetime3">
              <a:rPr lang="fr-CA" smtClean="0"/>
              <a:pPr/>
              <a:t>24/07/29</a:t>
            </a:fld>
            <a:endParaRPr lang="en-CA"/>
          </a:p>
        </p:txBody>
      </p:sp>
      <p:sp>
        <p:nvSpPr>
          <p:cNvPr id="19" name="Sous-titre 2">
            <a:extLst>
              <a:ext uri="{FF2B5EF4-FFF2-40B4-BE49-F238E27FC236}">
                <a16:creationId xmlns:a16="http://schemas.microsoft.com/office/drawing/2014/main" id="{D94AEE9C-5436-3546-B925-DE89F10EDCFC}"/>
              </a:ext>
            </a:extLst>
          </p:cNvPr>
          <p:cNvSpPr>
            <a:spLocks noGrp="1"/>
          </p:cNvSpPr>
          <p:nvPr>
            <p:ph type="subTitle" idx="1" hasCustomPrompt="1"/>
          </p:nvPr>
        </p:nvSpPr>
        <p:spPr>
          <a:xfrm>
            <a:off x="227013" y="4127861"/>
            <a:ext cx="2592387" cy="1821333"/>
          </a:xfrm>
          <a:prstGeom prst="rect">
            <a:avLst/>
          </a:prstGeom>
        </p:spPr>
        <p:txBody>
          <a:bodyPr anchor="t">
            <a:normAutofit/>
          </a:bodyPr>
          <a:lstStyle>
            <a:lvl1pPr marL="0" indent="0" algn="l">
              <a:buNone/>
              <a:defRPr sz="1600" b="0" i="1">
                <a:solidFill>
                  <a:schemeClr val="bg1"/>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20" name="Image 19">
            <a:extLst>
              <a:ext uri="{FF2B5EF4-FFF2-40B4-BE49-F238E27FC236}">
                <a16:creationId xmlns:a16="http://schemas.microsoft.com/office/drawing/2014/main" id="{9B56886F-C3CF-ED45-AEF9-21D583AD89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3756" y="6190438"/>
            <a:ext cx="896400" cy="426317"/>
          </a:xfrm>
          <a:prstGeom prst="rect">
            <a:avLst/>
          </a:prstGeom>
        </p:spPr>
      </p:pic>
    </p:spTree>
    <p:extLst>
      <p:ext uri="{BB962C8B-B14F-4D97-AF65-F5344CB8AC3E}">
        <p14:creationId xmlns:p14="http://schemas.microsoft.com/office/powerpoint/2010/main" val="311790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 Title: Red left panel + sky gradi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88E796-49B0-5B40-8C1C-B24C29DC5B47}"/>
              </a:ext>
            </a:extLst>
          </p:cNvPr>
          <p:cNvSpPr/>
          <p:nvPr/>
        </p:nvSpPr>
        <p:spPr>
          <a:xfrm>
            <a:off x="3035301" y="0"/>
            <a:ext cx="9156700"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4677A381-298A-B14D-8C55-2E85E8B419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
        <p:nvSpPr>
          <p:cNvPr id="15" name="Rectangle 14">
            <a:extLst>
              <a:ext uri="{FF2B5EF4-FFF2-40B4-BE49-F238E27FC236}">
                <a16:creationId xmlns:a16="http://schemas.microsoft.com/office/drawing/2014/main" id="{264FB85C-D90F-9949-99BC-C233A35AF292}"/>
              </a:ext>
            </a:extLst>
          </p:cNvPr>
          <p:cNvSpPr/>
          <p:nvPr userDrawn="1"/>
        </p:nvSpPr>
        <p:spPr>
          <a:xfrm>
            <a:off x="1" y="0"/>
            <a:ext cx="3035300"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4337"/>
              </a:solidFill>
              <a:latin typeface="Montserrat" pitchFamily="2" charset="77"/>
              <a:cs typeface="Arial" panose="020B0604020202020204" pitchFamily="34" charset="0"/>
            </a:endParaRPr>
          </a:p>
        </p:txBody>
      </p:sp>
      <p:sp>
        <p:nvSpPr>
          <p:cNvPr id="16" name="Titre 3">
            <a:extLst>
              <a:ext uri="{FF2B5EF4-FFF2-40B4-BE49-F238E27FC236}">
                <a16:creationId xmlns:a16="http://schemas.microsoft.com/office/drawing/2014/main" id="{6D02A50F-FFB1-AC4C-8E26-757238DA0529}"/>
              </a:ext>
            </a:extLst>
          </p:cNvPr>
          <p:cNvSpPr>
            <a:spLocks noGrp="1"/>
          </p:cNvSpPr>
          <p:nvPr>
            <p:ph type="title" hasCustomPrompt="1"/>
          </p:nvPr>
        </p:nvSpPr>
        <p:spPr>
          <a:xfrm>
            <a:off x="227013" y="815975"/>
            <a:ext cx="2592387" cy="3109414"/>
          </a:xfrm>
          <a:prstGeom prst="rect">
            <a:avLst/>
          </a:prstGeom>
        </p:spPr>
        <p:txBody>
          <a:bodyPr anchor="b"/>
          <a:lstStyle>
            <a:lvl1pPr>
              <a:defRPr b="1">
                <a:solidFill>
                  <a:schemeClr val="bg1"/>
                </a:solidFill>
                <a:latin typeface="Montserrat" pitchFamily="2" charset="77"/>
                <a:cs typeface="Arial" panose="020B0604020202020204" pitchFamily="34" charset="0"/>
              </a:defRPr>
            </a:lvl1pPr>
          </a:lstStyle>
          <a:p>
            <a:r>
              <a:rPr lang="en-CA"/>
              <a:t>Insert</a:t>
            </a:r>
            <a:br>
              <a:rPr lang="en-CA"/>
            </a:br>
            <a:r>
              <a:rPr lang="en-CA"/>
              <a:t>presentation</a:t>
            </a:r>
            <a:br>
              <a:rPr lang="en-CA"/>
            </a:br>
            <a:r>
              <a:rPr lang="en-CA"/>
              <a:t>title here </a:t>
            </a:r>
          </a:p>
        </p:txBody>
      </p:sp>
      <p:sp>
        <p:nvSpPr>
          <p:cNvPr id="17" name="Espace réservé de la date 3">
            <a:extLst>
              <a:ext uri="{FF2B5EF4-FFF2-40B4-BE49-F238E27FC236}">
                <a16:creationId xmlns:a16="http://schemas.microsoft.com/office/drawing/2014/main" id="{7F37189B-93AD-2E40-8738-7E8689F2643D}"/>
              </a:ext>
            </a:extLst>
          </p:cNvPr>
          <p:cNvSpPr>
            <a:spLocks noGrp="1"/>
          </p:cNvSpPr>
          <p:nvPr>
            <p:ph type="dt" sz="half" idx="10"/>
          </p:nvPr>
        </p:nvSpPr>
        <p:spPr>
          <a:xfrm>
            <a:off x="227013" y="225425"/>
            <a:ext cx="2592387" cy="365125"/>
          </a:xfrm>
          <a:prstGeom prst="rect">
            <a:avLst/>
          </a:prstGeom>
        </p:spPr>
        <p:txBody>
          <a:bodyPr/>
          <a:lstStyle>
            <a:lvl1pPr>
              <a:defRPr sz="1000">
                <a:solidFill>
                  <a:schemeClr val="bg1"/>
                </a:solidFill>
                <a:latin typeface="Montserrat" pitchFamily="2" charset="77"/>
                <a:ea typeface="Montserrat" pitchFamily="2" charset="77"/>
                <a:cs typeface="Arial" panose="020B0604020202020204" pitchFamily="34" charset="0"/>
              </a:defRPr>
            </a:lvl1pPr>
          </a:lstStyle>
          <a:p>
            <a:fld id="{0FB1BC0E-AF7C-7343-83F2-6781716F3F23}" type="datetime3">
              <a:rPr lang="fr-CA" smtClean="0"/>
              <a:pPr/>
              <a:t>24/07/29</a:t>
            </a:fld>
            <a:endParaRPr lang="en-CA"/>
          </a:p>
        </p:txBody>
      </p:sp>
      <p:sp>
        <p:nvSpPr>
          <p:cNvPr id="18" name="Sous-titre 2">
            <a:extLst>
              <a:ext uri="{FF2B5EF4-FFF2-40B4-BE49-F238E27FC236}">
                <a16:creationId xmlns:a16="http://schemas.microsoft.com/office/drawing/2014/main" id="{55443C65-F4FF-0E43-8A6C-296A285A4E4D}"/>
              </a:ext>
            </a:extLst>
          </p:cNvPr>
          <p:cNvSpPr>
            <a:spLocks noGrp="1"/>
          </p:cNvSpPr>
          <p:nvPr>
            <p:ph type="subTitle" idx="1" hasCustomPrompt="1"/>
          </p:nvPr>
        </p:nvSpPr>
        <p:spPr>
          <a:xfrm>
            <a:off x="227013" y="4127861"/>
            <a:ext cx="2592387" cy="1821333"/>
          </a:xfrm>
          <a:prstGeom prst="rect">
            <a:avLst/>
          </a:prstGeom>
        </p:spPr>
        <p:txBody>
          <a:bodyPr anchor="t">
            <a:normAutofit/>
          </a:bodyPr>
          <a:lstStyle>
            <a:lvl1pPr marL="0" indent="0" algn="l">
              <a:buNone/>
              <a:defRPr sz="1600" b="0" i="1">
                <a:solidFill>
                  <a:schemeClr val="bg1"/>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19" name="Image 18">
            <a:extLst>
              <a:ext uri="{FF2B5EF4-FFF2-40B4-BE49-F238E27FC236}">
                <a16:creationId xmlns:a16="http://schemas.microsoft.com/office/drawing/2014/main" id="{ECCD7BD9-C4AA-C640-A388-4A4B5571FD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3756" y="6190438"/>
            <a:ext cx="896400" cy="426317"/>
          </a:xfrm>
          <a:prstGeom prst="rect">
            <a:avLst/>
          </a:prstGeom>
        </p:spPr>
      </p:pic>
    </p:spTree>
    <p:extLst>
      <p:ext uri="{BB962C8B-B14F-4D97-AF65-F5344CB8AC3E}">
        <p14:creationId xmlns:p14="http://schemas.microsoft.com/office/powerpoint/2010/main" val="2200482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7 Title: Red right panel + 2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3" hasCustomPrompt="1"/>
          </p:nvPr>
        </p:nvSpPr>
        <p:spPr>
          <a:xfrm>
            <a:off x="0" y="0"/>
            <a:ext cx="6096000"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anose="02000505000000020004" pitchFamily="2" charset="77"/>
              </a:defRPr>
            </a:lvl1pPr>
          </a:lstStyle>
          <a:p>
            <a:pPr marL="0" lvl="0" indent="0">
              <a:buNone/>
            </a:pPr>
            <a:r>
              <a:rPr lang="en-CA"/>
              <a:t>Insert hero image here</a:t>
            </a:r>
          </a:p>
        </p:txBody>
      </p:sp>
      <p:sp>
        <p:nvSpPr>
          <p:cNvPr id="11" name="Espace réservé pour une image  5"/>
          <p:cNvSpPr>
            <a:spLocks noGrp="1"/>
          </p:cNvSpPr>
          <p:nvPr>
            <p:ph type="pic" sz="quarter" idx="14" hasCustomPrompt="1"/>
          </p:nvPr>
        </p:nvSpPr>
        <p:spPr>
          <a:xfrm>
            <a:off x="6096000" y="0"/>
            <a:ext cx="3071811"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anose="02000505000000020004" pitchFamily="2" charset="77"/>
              </a:defRPr>
            </a:lvl1pPr>
          </a:lstStyle>
          <a:p>
            <a:pPr marL="0" lvl="0" indent="0">
              <a:buNone/>
            </a:pPr>
            <a:r>
              <a:rPr lang="en-CA"/>
              <a:t>Insert hero image here</a:t>
            </a:r>
          </a:p>
        </p:txBody>
      </p:sp>
      <p:sp>
        <p:nvSpPr>
          <p:cNvPr id="15" name="Rectangle 14">
            <a:extLst>
              <a:ext uri="{FF2B5EF4-FFF2-40B4-BE49-F238E27FC236}">
                <a16:creationId xmlns:a16="http://schemas.microsoft.com/office/drawing/2014/main" id="{6979170F-BC08-294D-ABB8-48EA676DF8E5}"/>
              </a:ext>
            </a:extLst>
          </p:cNvPr>
          <p:cNvSpPr/>
          <p:nvPr userDrawn="1"/>
        </p:nvSpPr>
        <p:spPr>
          <a:xfrm>
            <a:off x="9156700" y="0"/>
            <a:ext cx="3035300"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4337"/>
              </a:solidFill>
              <a:latin typeface="Montserrat" pitchFamily="2" charset="77"/>
              <a:cs typeface="Arial" panose="020B0604020202020204" pitchFamily="34" charset="0"/>
            </a:endParaRPr>
          </a:p>
        </p:txBody>
      </p:sp>
      <p:sp>
        <p:nvSpPr>
          <p:cNvPr id="17" name="Titre 3">
            <a:extLst>
              <a:ext uri="{FF2B5EF4-FFF2-40B4-BE49-F238E27FC236}">
                <a16:creationId xmlns:a16="http://schemas.microsoft.com/office/drawing/2014/main" id="{4B39A251-3DAA-904B-A3F5-FC9865B5CC36}"/>
              </a:ext>
            </a:extLst>
          </p:cNvPr>
          <p:cNvSpPr>
            <a:spLocks noGrp="1"/>
          </p:cNvSpPr>
          <p:nvPr>
            <p:ph type="title" hasCustomPrompt="1"/>
          </p:nvPr>
        </p:nvSpPr>
        <p:spPr>
          <a:xfrm>
            <a:off x="9383712" y="815975"/>
            <a:ext cx="2592387" cy="3109414"/>
          </a:xfrm>
          <a:prstGeom prst="rect">
            <a:avLst/>
          </a:prstGeom>
        </p:spPr>
        <p:txBody>
          <a:bodyPr anchor="b"/>
          <a:lstStyle>
            <a:lvl1pPr>
              <a:defRPr b="1">
                <a:solidFill>
                  <a:schemeClr val="bg1"/>
                </a:solidFill>
                <a:latin typeface="Montserrat" pitchFamily="2" charset="77"/>
                <a:cs typeface="Arial" panose="020B0604020202020204" pitchFamily="34" charset="0"/>
              </a:defRPr>
            </a:lvl1pPr>
          </a:lstStyle>
          <a:p>
            <a:r>
              <a:rPr lang="en-CA"/>
              <a:t>Insert</a:t>
            </a:r>
            <a:br>
              <a:rPr lang="en-CA"/>
            </a:br>
            <a:r>
              <a:rPr lang="en-CA"/>
              <a:t>presentation</a:t>
            </a:r>
            <a:br>
              <a:rPr lang="en-CA"/>
            </a:br>
            <a:r>
              <a:rPr lang="en-CA"/>
              <a:t>title here </a:t>
            </a:r>
          </a:p>
        </p:txBody>
      </p:sp>
      <p:sp>
        <p:nvSpPr>
          <p:cNvPr id="18" name="Espace réservé de la date 3">
            <a:extLst>
              <a:ext uri="{FF2B5EF4-FFF2-40B4-BE49-F238E27FC236}">
                <a16:creationId xmlns:a16="http://schemas.microsoft.com/office/drawing/2014/main" id="{44787AED-DD8A-4049-BF38-F0086E8F9DCF}"/>
              </a:ext>
            </a:extLst>
          </p:cNvPr>
          <p:cNvSpPr>
            <a:spLocks noGrp="1"/>
          </p:cNvSpPr>
          <p:nvPr>
            <p:ph type="dt" sz="half" idx="10"/>
          </p:nvPr>
        </p:nvSpPr>
        <p:spPr>
          <a:xfrm>
            <a:off x="9383712" y="225425"/>
            <a:ext cx="2592387" cy="365125"/>
          </a:xfrm>
          <a:prstGeom prst="rect">
            <a:avLst/>
          </a:prstGeom>
        </p:spPr>
        <p:txBody>
          <a:bodyPr/>
          <a:lstStyle>
            <a:lvl1pPr>
              <a:defRPr sz="1000">
                <a:solidFill>
                  <a:schemeClr val="bg1"/>
                </a:solidFill>
                <a:latin typeface="Montserrat" pitchFamily="2" charset="77"/>
                <a:ea typeface="Montserrat" pitchFamily="2" charset="77"/>
                <a:cs typeface="Arial" panose="020B0604020202020204" pitchFamily="34" charset="0"/>
              </a:defRPr>
            </a:lvl1pPr>
          </a:lstStyle>
          <a:p>
            <a:fld id="{0FB1BC0E-AF7C-7343-83F2-6781716F3F23}" type="datetime3">
              <a:rPr lang="fr-CA" smtClean="0"/>
              <a:pPr/>
              <a:t>24/07/29</a:t>
            </a:fld>
            <a:endParaRPr lang="en-CA"/>
          </a:p>
        </p:txBody>
      </p:sp>
      <p:sp>
        <p:nvSpPr>
          <p:cNvPr id="19" name="Sous-titre 2">
            <a:extLst>
              <a:ext uri="{FF2B5EF4-FFF2-40B4-BE49-F238E27FC236}">
                <a16:creationId xmlns:a16="http://schemas.microsoft.com/office/drawing/2014/main" id="{D574F5DA-FA8C-EF47-ABBC-EAF58C178518}"/>
              </a:ext>
            </a:extLst>
          </p:cNvPr>
          <p:cNvSpPr>
            <a:spLocks noGrp="1"/>
          </p:cNvSpPr>
          <p:nvPr>
            <p:ph type="subTitle" idx="1" hasCustomPrompt="1"/>
          </p:nvPr>
        </p:nvSpPr>
        <p:spPr>
          <a:xfrm>
            <a:off x="9383712" y="4127861"/>
            <a:ext cx="2592387" cy="1821333"/>
          </a:xfrm>
          <a:prstGeom prst="rect">
            <a:avLst/>
          </a:prstGeom>
        </p:spPr>
        <p:txBody>
          <a:bodyPr anchor="t">
            <a:normAutofit/>
          </a:bodyPr>
          <a:lstStyle>
            <a:lvl1pPr marL="0" indent="0" algn="l">
              <a:buNone/>
              <a:defRPr sz="1600" b="0" i="1">
                <a:solidFill>
                  <a:schemeClr val="bg1"/>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20" name="Image 19">
            <a:extLst>
              <a:ext uri="{FF2B5EF4-FFF2-40B4-BE49-F238E27FC236}">
                <a16:creationId xmlns:a16="http://schemas.microsoft.com/office/drawing/2014/main" id="{88ACCC61-E845-C74A-B7E0-C01B46B1C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60455" y="6190438"/>
            <a:ext cx="896400" cy="426317"/>
          </a:xfrm>
          <a:prstGeom prst="rect">
            <a:avLst/>
          </a:prstGeom>
        </p:spPr>
      </p:pic>
      <p:pic>
        <p:nvPicPr>
          <p:cNvPr id="21" name="Image 20">
            <a:extLst>
              <a:ext uri="{FF2B5EF4-FFF2-40B4-BE49-F238E27FC236}">
                <a16:creationId xmlns:a16="http://schemas.microsoft.com/office/drawing/2014/main" id="{8BEC737B-5432-A94B-8AFF-8CCCF99215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9"/>
          <a:stretch/>
        </p:blipFill>
        <p:spPr>
          <a:xfrm>
            <a:off x="0" y="1384300"/>
            <a:ext cx="3056349" cy="5460228"/>
          </a:xfrm>
          <a:prstGeom prst="rect">
            <a:avLst/>
          </a:prstGeom>
        </p:spPr>
      </p:pic>
    </p:spTree>
    <p:extLst>
      <p:ext uri="{BB962C8B-B14F-4D97-AF65-F5344CB8AC3E}">
        <p14:creationId xmlns:p14="http://schemas.microsoft.com/office/powerpoint/2010/main" val="20785402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s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33" y="1233488"/>
            <a:ext cx="5868980" cy="863600"/>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cxnSp>
        <p:nvCxnSpPr>
          <p:cNvPr id="6" name="Connecteur droit 5">
            <a:extLst>
              <a:ext uri="{FF2B5EF4-FFF2-40B4-BE49-F238E27FC236}">
                <a16:creationId xmlns:a16="http://schemas.microsoft.com/office/drawing/2014/main" id="{CD7DDED3-1DAE-8E49-971B-21E395DCFE10}"/>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5" y="3284539"/>
            <a:ext cx="4250056" cy="281705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492240" y="3284539"/>
            <a:ext cx="4171793" cy="281705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8" name="Sous-titre 2">
            <a:extLst>
              <a:ext uri="{FF2B5EF4-FFF2-40B4-BE49-F238E27FC236}">
                <a16:creationId xmlns:a16="http://schemas.microsoft.com/office/drawing/2014/main" id="{F2EB5BF2-FE63-5348-900B-44659AE15743}"/>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Tree>
    <p:extLst>
      <p:ext uri="{BB962C8B-B14F-4D97-AF65-F5344CB8AC3E}">
        <p14:creationId xmlns:p14="http://schemas.microsoft.com/office/powerpoint/2010/main" val="2062157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8 Title: Red right panel + 1 image">
    <p:spTree>
      <p:nvGrpSpPr>
        <p:cNvPr id="1" name=""/>
        <p:cNvGrpSpPr/>
        <p:nvPr/>
      </p:nvGrpSpPr>
      <p:grpSpPr>
        <a:xfrm>
          <a:off x="0" y="0"/>
          <a:ext cx="0" cy="0"/>
          <a:chOff x="0" y="0"/>
          <a:chExt cx="0" cy="0"/>
        </a:xfrm>
      </p:grpSpPr>
      <p:sp>
        <p:nvSpPr>
          <p:cNvPr id="9" name="Espace réservé pour une image  5"/>
          <p:cNvSpPr>
            <a:spLocks noGrp="1"/>
          </p:cNvSpPr>
          <p:nvPr>
            <p:ph type="pic" sz="quarter" idx="13" hasCustomPrompt="1"/>
          </p:nvPr>
        </p:nvSpPr>
        <p:spPr>
          <a:xfrm>
            <a:off x="0" y="0"/>
            <a:ext cx="9156700"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hero image here</a:t>
            </a:r>
          </a:p>
        </p:txBody>
      </p:sp>
      <p:pic>
        <p:nvPicPr>
          <p:cNvPr id="12" name="Image 11">
            <a:extLst>
              <a:ext uri="{FF2B5EF4-FFF2-40B4-BE49-F238E27FC236}">
                <a16:creationId xmlns:a16="http://schemas.microsoft.com/office/drawing/2014/main" id="{91488919-F1E9-F644-B557-5DC27307E9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2298" y="6190438"/>
            <a:ext cx="896400" cy="426317"/>
          </a:xfrm>
          <a:prstGeom prst="rect">
            <a:avLst/>
          </a:prstGeom>
        </p:spPr>
      </p:pic>
      <p:sp>
        <p:nvSpPr>
          <p:cNvPr id="15" name="Rectangle 14">
            <a:extLst>
              <a:ext uri="{FF2B5EF4-FFF2-40B4-BE49-F238E27FC236}">
                <a16:creationId xmlns:a16="http://schemas.microsoft.com/office/drawing/2014/main" id="{401313BC-210B-464F-B846-FFE53B0C76F9}"/>
              </a:ext>
            </a:extLst>
          </p:cNvPr>
          <p:cNvSpPr/>
          <p:nvPr userDrawn="1"/>
        </p:nvSpPr>
        <p:spPr>
          <a:xfrm>
            <a:off x="9156700" y="0"/>
            <a:ext cx="3035300"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4337"/>
              </a:solidFill>
              <a:latin typeface="Montserrat" pitchFamily="2" charset="77"/>
              <a:cs typeface="Arial" panose="020B0604020202020204" pitchFamily="34" charset="0"/>
            </a:endParaRPr>
          </a:p>
        </p:txBody>
      </p:sp>
      <p:sp>
        <p:nvSpPr>
          <p:cNvPr id="16" name="Titre 3">
            <a:extLst>
              <a:ext uri="{FF2B5EF4-FFF2-40B4-BE49-F238E27FC236}">
                <a16:creationId xmlns:a16="http://schemas.microsoft.com/office/drawing/2014/main" id="{EBB5FF6B-DF87-D747-9178-9C149A29B592}"/>
              </a:ext>
            </a:extLst>
          </p:cNvPr>
          <p:cNvSpPr>
            <a:spLocks noGrp="1"/>
          </p:cNvSpPr>
          <p:nvPr>
            <p:ph type="title" hasCustomPrompt="1"/>
          </p:nvPr>
        </p:nvSpPr>
        <p:spPr>
          <a:xfrm>
            <a:off x="9383712" y="815975"/>
            <a:ext cx="2592387" cy="3109414"/>
          </a:xfrm>
          <a:prstGeom prst="rect">
            <a:avLst/>
          </a:prstGeom>
        </p:spPr>
        <p:txBody>
          <a:bodyPr anchor="b"/>
          <a:lstStyle>
            <a:lvl1pPr>
              <a:defRPr b="1">
                <a:solidFill>
                  <a:schemeClr val="bg1"/>
                </a:solidFill>
                <a:latin typeface="Montserrat" pitchFamily="2" charset="77"/>
                <a:cs typeface="Arial" panose="020B0604020202020204" pitchFamily="34" charset="0"/>
              </a:defRPr>
            </a:lvl1pPr>
          </a:lstStyle>
          <a:p>
            <a:r>
              <a:rPr lang="en-CA"/>
              <a:t>Insert</a:t>
            </a:r>
            <a:br>
              <a:rPr lang="en-CA"/>
            </a:br>
            <a:r>
              <a:rPr lang="en-CA"/>
              <a:t>presentation</a:t>
            </a:r>
            <a:br>
              <a:rPr lang="en-CA"/>
            </a:br>
            <a:r>
              <a:rPr lang="en-CA"/>
              <a:t>title here </a:t>
            </a:r>
          </a:p>
        </p:txBody>
      </p:sp>
      <p:sp>
        <p:nvSpPr>
          <p:cNvPr id="17" name="Espace réservé de la date 3">
            <a:extLst>
              <a:ext uri="{FF2B5EF4-FFF2-40B4-BE49-F238E27FC236}">
                <a16:creationId xmlns:a16="http://schemas.microsoft.com/office/drawing/2014/main" id="{F1A7BAAD-C39D-E740-B106-4F9FA7F9ADE3}"/>
              </a:ext>
            </a:extLst>
          </p:cNvPr>
          <p:cNvSpPr>
            <a:spLocks noGrp="1"/>
          </p:cNvSpPr>
          <p:nvPr>
            <p:ph type="dt" sz="half" idx="10"/>
          </p:nvPr>
        </p:nvSpPr>
        <p:spPr>
          <a:xfrm>
            <a:off x="9383712" y="225425"/>
            <a:ext cx="2592387" cy="365125"/>
          </a:xfrm>
          <a:prstGeom prst="rect">
            <a:avLst/>
          </a:prstGeom>
        </p:spPr>
        <p:txBody>
          <a:bodyPr/>
          <a:lstStyle>
            <a:lvl1pPr>
              <a:defRPr sz="1000">
                <a:solidFill>
                  <a:schemeClr val="bg1"/>
                </a:solidFill>
                <a:latin typeface="Montserrat" pitchFamily="2" charset="77"/>
                <a:ea typeface="Montserrat" pitchFamily="2" charset="77"/>
                <a:cs typeface="Arial" panose="020B0604020202020204" pitchFamily="34" charset="0"/>
              </a:defRPr>
            </a:lvl1pPr>
          </a:lstStyle>
          <a:p>
            <a:fld id="{0FB1BC0E-AF7C-7343-83F2-6781716F3F23}" type="datetime3">
              <a:rPr lang="fr-CA" smtClean="0"/>
              <a:pPr/>
              <a:t>24/07/29</a:t>
            </a:fld>
            <a:endParaRPr lang="en-CA"/>
          </a:p>
        </p:txBody>
      </p:sp>
      <p:sp>
        <p:nvSpPr>
          <p:cNvPr id="18" name="Sous-titre 2">
            <a:extLst>
              <a:ext uri="{FF2B5EF4-FFF2-40B4-BE49-F238E27FC236}">
                <a16:creationId xmlns:a16="http://schemas.microsoft.com/office/drawing/2014/main" id="{631582F4-0D46-F04D-B166-E02B4465E438}"/>
              </a:ext>
            </a:extLst>
          </p:cNvPr>
          <p:cNvSpPr>
            <a:spLocks noGrp="1"/>
          </p:cNvSpPr>
          <p:nvPr>
            <p:ph type="subTitle" idx="1" hasCustomPrompt="1"/>
          </p:nvPr>
        </p:nvSpPr>
        <p:spPr>
          <a:xfrm>
            <a:off x="9383712" y="4127861"/>
            <a:ext cx="2592387" cy="1821333"/>
          </a:xfrm>
          <a:prstGeom prst="rect">
            <a:avLst/>
          </a:prstGeom>
        </p:spPr>
        <p:txBody>
          <a:bodyPr anchor="t">
            <a:normAutofit/>
          </a:bodyPr>
          <a:lstStyle>
            <a:lvl1pPr marL="0" indent="0" algn="l">
              <a:buNone/>
              <a:defRPr sz="1600" b="0" i="1">
                <a:solidFill>
                  <a:schemeClr val="bg1"/>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19" name="Image 18">
            <a:extLst>
              <a:ext uri="{FF2B5EF4-FFF2-40B4-BE49-F238E27FC236}">
                <a16:creationId xmlns:a16="http://schemas.microsoft.com/office/drawing/2014/main" id="{D1F6339E-0EAC-9C40-88F3-6DF543806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60455" y="6190438"/>
            <a:ext cx="896400" cy="426317"/>
          </a:xfrm>
          <a:prstGeom prst="rect">
            <a:avLst/>
          </a:prstGeom>
        </p:spPr>
      </p:pic>
      <p:pic>
        <p:nvPicPr>
          <p:cNvPr id="20" name="Image 19">
            <a:extLst>
              <a:ext uri="{FF2B5EF4-FFF2-40B4-BE49-F238E27FC236}">
                <a16:creationId xmlns:a16="http://schemas.microsoft.com/office/drawing/2014/main" id="{EF4BFEF6-10CB-1745-98DC-4DF83E92BB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9"/>
          <a:stretch/>
        </p:blipFill>
        <p:spPr>
          <a:xfrm>
            <a:off x="0" y="1384300"/>
            <a:ext cx="3056349" cy="5460228"/>
          </a:xfrm>
          <a:prstGeom prst="rect">
            <a:avLst/>
          </a:prstGeom>
        </p:spPr>
      </p:pic>
    </p:spTree>
    <p:extLst>
      <p:ext uri="{BB962C8B-B14F-4D97-AF65-F5344CB8AC3E}">
        <p14:creationId xmlns:p14="http://schemas.microsoft.com/office/powerpoint/2010/main" val="5815729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1.9 Red right panel + sky gradi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71E183-4CC3-754B-A2B4-A651889A1954}"/>
              </a:ext>
            </a:extLst>
          </p:cNvPr>
          <p:cNvSpPr/>
          <p:nvPr userDrawn="1"/>
        </p:nvSpPr>
        <p:spPr>
          <a:xfrm>
            <a:off x="0" y="0"/>
            <a:ext cx="6108699"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2000505000000020004" pitchFamily="2" charset="77"/>
            </a:endParaRPr>
          </a:p>
        </p:txBody>
      </p:sp>
      <p:sp>
        <p:nvSpPr>
          <p:cNvPr id="16" name="Rectangle 15">
            <a:extLst>
              <a:ext uri="{FF2B5EF4-FFF2-40B4-BE49-F238E27FC236}">
                <a16:creationId xmlns:a16="http://schemas.microsoft.com/office/drawing/2014/main" id="{D38ED707-621A-254E-A2D6-5BE232BBC49C}"/>
              </a:ext>
            </a:extLst>
          </p:cNvPr>
          <p:cNvSpPr/>
          <p:nvPr userDrawn="1"/>
        </p:nvSpPr>
        <p:spPr>
          <a:xfrm>
            <a:off x="6121400" y="0"/>
            <a:ext cx="3035300" cy="6875248"/>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anose="02000505000000020004" pitchFamily="2" charset="77"/>
            </a:endParaRPr>
          </a:p>
        </p:txBody>
      </p:sp>
      <p:pic>
        <p:nvPicPr>
          <p:cNvPr id="13" name="Image 12">
            <a:extLst>
              <a:ext uri="{FF2B5EF4-FFF2-40B4-BE49-F238E27FC236}">
                <a16:creationId xmlns:a16="http://schemas.microsoft.com/office/drawing/2014/main" id="{F92C3463-00A0-D44F-8108-A9301F3FB8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6405485" y="0"/>
            <a:ext cx="2751215" cy="5397500"/>
          </a:xfrm>
          <a:prstGeom prst="rect">
            <a:avLst/>
          </a:prstGeom>
        </p:spPr>
      </p:pic>
      <p:sp>
        <p:nvSpPr>
          <p:cNvPr id="17" name="Rectangle 16">
            <a:extLst>
              <a:ext uri="{FF2B5EF4-FFF2-40B4-BE49-F238E27FC236}">
                <a16:creationId xmlns:a16="http://schemas.microsoft.com/office/drawing/2014/main" id="{423CA147-B16C-4842-9758-BF3FD446DBF4}"/>
              </a:ext>
            </a:extLst>
          </p:cNvPr>
          <p:cNvSpPr/>
          <p:nvPr userDrawn="1"/>
        </p:nvSpPr>
        <p:spPr>
          <a:xfrm>
            <a:off x="9156700" y="0"/>
            <a:ext cx="3035300"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4337"/>
              </a:solidFill>
              <a:latin typeface="Montserrat" pitchFamily="2" charset="77"/>
              <a:cs typeface="Arial" panose="020B0604020202020204" pitchFamily="34" charset="0"/>
            </a:endParaRPr>
          </a:p>
        </p:txBody>
      </p:sp>
      <p:sp>
        <p:nvSpPr>
          <p:cNvPr id="20" name="Titre 3">
            <a:extLst>
              <a:ext uri="{FF2B5EF4-FFF2-40B4-BE49-F238E27FC236}">
                <a16:creationId xmlns:a16="http://schemas.microsoft.com/office/drawing/2014/main" id="{8BBBBA8B-8830-BB46-9DF8-A36C21C632FE}"/>
              </a:ext>
            </a:extLst>
          </p:cNvPr>
          <p:cNvSpPr>
            <a:spLocks noGrp="1"/>
          </p:cNvSpPr>
          <p:nvPr>
            <p:ph type="title" hasCustomPrompt="1"/>
          </p:nvPr>
        </p:nvSpPr>
        <p:spPr>
          <a:xfrm>
            <a:off x="9383712" y="815975"/>
            <a:ext cx="2592387" cy="3109414"/>
          </a:xfrm>
          <a:prstGeom prst="rect">
            <a:avLst/>
          </a:prstGeom>
        </p:spPr>
        <p:txBody>
          <a:bodyPr anchor="b"/>
          <a:lstStyle>
            <a:lvl1pPr>
              <a:defRPr b="1">
                <a:solidFill>
                  <a:schemeClr val="bg1"/>
                </a:solidFill>
                <a:latin typeface="Montserrat" pitchFamily="2" charset="77"/>
                <a:cs typeface="Arial" panose="020B0604020202020204" pitchFamily="34" charset="0"/>
              </a:defRPr>
            </a:lvl1pPr>
          </a:lstStyle>
          <a:p>
            <a:r>
              <a:rPr lang="en-CA"/>
              <a:t>Insert</a:t>
            </a:r>
            <a:br>
              <a:rPr lang="en-CA"/>
            </a:br>
            <a:r>
              <a:rPr lang="en-CA"/>
              <a:t>presentation</a:t>
            </a:r>
            <a:br>
              <a:rPr lang="en-CA"/>
            </a:br>
            <a:r>
              <a:rPr lang="en-CA"/>
              <a:t>title here </a:t>
            </a:r>
          </a:p>
        </p:txBody>
      </p:sp>
      <p:sp>
        <p:nvSpPr>
          <p:cNvPr id="21" name="Espace réservé de la date 3">
            <a:extLst>
              <a:ext uri="{FF2B5EF4-FFF2-40B4-BE49-F238E27FC236}">
                <a16:creationId xmlns:a16="http://schemas.microsoft.com/office/drawing/2014/main" id="{294220F4-A935-C74F-A91D-BCDE0D48E83F}"/>
              </a:ext>
            </a:extLst>
          </p:cNvPr>
          <p:cNvSpPr>
            <a:spLocks noGrp="1"/>
          </p:cNvSpPr>
          <p:nvPr>
            <p:ph type="dt" sz="half" idx="10"/>
          </p:nvPr>
        </p:nvSpPr>
        <p:spPr>
          <a:xfrm>
            <a:off x="9383712" y="225425"/>
            <a:ext cx="2592387" cy="365125"/>
          </a:xfrm>
          <a:prstGeom prst="rect">
            <a:avLst/>
          </a:prstGeom>
        </p:spPr>
        <p:txBody>
          <a:bodyPr/>
          <a:lstStyle>
            <a:lvl1pPr>
              <a:defRPr sz="1000">
                <a:solidFill>
                  <a:schemeClr val="bg1"/>
                </a:solidFill>
                <a:latin typeface="Montserrat" pitchFamily="2" charset="77"/>
                <a:ea typeface="Montserrat" pitchFamily="2" charset="77"/>
                <a:cs typeface="Arial" panose="020B0604020202020204" pitchFamily="34" charset="0"/>
              </a:defRPr>
            </a:lvl1pPr>
          </a:lstStyle>
          <a:p>
            <a:fld id="{0FB1BC0E-AF7C-7343-83F2-6781716F3F23}" type="datetime3">
              <a:rPr lang="fr-CA" smtClean="0"/>
              <a:pPr/>
              <a:t>24/07/29</a:t>
            </a:fld>
            <a:endParaRPr lang="en-CA"/>
          </a:p>
        </p:txBody>
      </p:sp>
      <p:sp>
        <p:nvSpPr>
          <p:cNvPr id="22" name="Sous-titre 2">
            <a:extLst>
              <a:ext uri="{FF2B5EF4-FFF2-40B4-BE49-F238E27FC236}">
                <a16:creationId xmlns:a16="http://schemas.microsoft.com/office/drawing/2014/main" id="{9364ECE2-B6C5-104B-AD18-059D9B32C6BE}"/>
              </a:ext>
            </a:extLst>
          </p:cNvPr>
          <p:cNvSpPr>
            <a:spLocks noGrp="1"/>
          </p:cNvSpPr>
          <p:nvPr>
            <p:ph type="subTitle" idx="1" hasCustomPrompt="1"/>
          </p:nvPr>
        </p:nvSpPr>
        <p:spPr>
          <a:xfrm>
            <a:off x="9383712" y="4127861"/>
            <a:ext cx="2592387" cy="1821333"/>
          </a:xfrm>
          <a:prstGeom prst="rect">
            <a:avLst/>
          </a:prstGeom>
        </p:spPr>
        <p:txBody>
          <a:bodyPr anchor="t">
            <a:normAutofit/>
          </a:bodyPr>
          <a:lstStyle>
            <a:lvl1pPr marL="0" indent="0" algn="l">
              <a:buNone/>
              <a:defRPr sz="1600" b="0" i="1">
                <a:solidFill>
                  <a:schemeClr val="bg1"/>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23" name="Image 22">
            <a:extLst>
              <a:ext uri="{FF2B5EF4-FFF2-40B4-BE49-F238E27FC236}">
                <a16:creationId xmlns:a16="http://schemas.microsoft.com/office/drawing/2014/main" id="{A3C5D0E0-6023-5846-B29A-E3A5CC9B78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0455" y="6190438"/>
            <a:ext cx="896400" cy="426317"/>
          </a:xfrm>
          <a:prstGeom prst="rect">
            <a:avLst/>
          </a:prstGeom>
        </p:spPr>
      </p:pic>
      <p:pic>
        <p:nvPicPr>
          <p:cNvPr id="24" name="Image 23">
            <a:extLst>
              <a:ext uri="{FF2B5EF4-FFF2-40B4-BE49-F238E27FC236}">
                <a16:creationId xmlns:a16="http://schemas.microsoft.com/office/drawing/2014/main" id="{47BE37A3-B64E-2845-8DA1-A8827F7039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49"/>
          <a:stretch/>
        </p:blipFill>
        <p:spPr>
          <a:xfrm>
            <a:off x="0" y="1384300"/>
            <a:ext cx="3056349" cy="5460228"/>
          </a:xfrm>
          <a:prstGeom prst="rect">
            <a:avLst/>
          </a:prstGeom>
        </p:spPr>
      </p:pic>
    </p:spTree>
    <p:extLst>
      <p:ext uri="{BB962C8B-B14F-4D97-AF65-F5344CB8AC3E}">
        <p14:creationId xmlns:p14="http://schemas.microsoft.com/office/powerpoint/2010/main" val="2390786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10 Title: Red Text + Image">
    <p:spTree>
      <p:nvGrpSpPr>
        <p:cNvPr id="1" name=""/>
        <p:cNvGrpSpPr/>
        <p:nvPr/>
      </p:nvGrpSpPr>
      <p:grpSpPr>
        <a:xfrm>
          <a:off x="0" y="0"/>
          <a:ext cx="0" cy="0"/>
          <a:chOff x="0" y="0"/>
          <a:chExt cx="0" cy="0"/>
        </a:xfrm>
      </p:grpSpPr>
      <p:sp>
        <p:nvSpPr>
          <p:cNvPr id="8" name="Espace réservé pour une image  5"/>
          <p:cNvSpPr>
            <a:spLocks noGrp="1"/>
          </p:cNvSpPr>
          <p:nvPr>
            <p:ph type="pic" sz="quarter" idx="11" hasCustomPrompt="1"/>
          </p:nvPr>
        </p:nvSpPr>
        <p:spPr>
          <a:xfrm>
            <a:off x="1520042" y="0"/>
            <a:ext cx="10671958"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hero image here</a:t>
            </a:r>
          </a:p>
        </p:txBody>
      </p:sp>
      <p:pic>
        <p:nvPicPr>
          <p:cNvPr id="7" name="Image 6">
            <a:extLst>
              <a:ext uri="{FF2B5EF4-FFF2-40B4-BE49-F238E27FC236}">
                <a16:creationId xmlns:a16="http://schemas.microsoft.com/office/drawing/2014/main" id="{F7380B22-78D6-4247-A7D7-D8A212453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
        <p:nvSpPr>
          <p:cNvPr id="9" name="Espace réservé de la date 3"/>
          <p:cNvSpPr>
            <a:spLocks noGrp="1"/>
          </p:cNvSpPr>
          <p:nvPr>
            <p:ph type="dt" sz="half" idx="10"/>
          </p:nvPr>
        </p:nvSpPr>
        <p:spPr>
          <a:xfrm>
            <a:off x="227013" y="225426"/>
            <a:ext cx="1080000" cy="323850"/>
          </a:xfrm>
          <a:prstGeom prst="rect">
            <a:avLst/>
          </a:prstGeom>
        </p:spPr>
        <p:txBody>
          <a:bodyPr/>
          <a:lstStyle>
            <a:lvl1pPr>
              <a:defRPr sz="1000">
                <a:solidFill>
                  <a:srgbClr val="FF4337"/>
                </a:solidFill>
                <a:latin typeface="Montserrat" pitchFamily="2" charset="77"/>
                <a:ea typeface="Montserrat" pitchFamily="2" charset="77"/>
                <a:cs typeface="Arial" panose="020B0604020202020204" pitchFamily="34" charset="0"/>
              </a:defRPr>
            </a:lvl1pPr>
          </a:lstStyle>
          <a:p>
            <a:fld id="{2788F473-5673-EB4F-BEB2-7D84930BB795}" type="datetime3">
              <a:rPr lang="fr-CA" smtClean="0"/>
              <a:pPr/>
              <a:t>24/07/29</a:t>
            </a:fld>
            <a:endParaRPr lang="en-CA"/>
          </a:p>
        </p:txBody>
      </p:sp>
      <p:sp>
        <p:nvSpPr>
          <p:cNvPr id="12" name="Sous-titre 2"/>
          <p:cNvSpPr>
            <a:spLocks noGrp="1"/>
          </p:cNvSpPr>
          <p:nvPr>
            <p:ph type="subTitle" idx="1" hasCustomPrompt="1"/>
          </p:nvPr>
        </p:nvSpPr>
        <p:spPr>
          <a:xfrm>
            <a:off x="3035298" y="5683525"/>
            <a:ext cx="7636659" cy="409300"/>
          </a:xfrm>
          <a:prstGeom prst="rect">
            <a:avLst/>
          </a:prstGeom>
        </p:spPr>
        <p:txBody>
          <a:bodyPr anchor="b">
            <a:normAutofit/>
          </a:bodyPr>
          <a:lstStyle>
            <a:lvl1pPr marL="0" indent="0" algn="ctr">
              <a:buNone/>
              <a:defRPr sz="1600" b="0" i="1">
                <a:solidFill>
                  <a:srgbClr val="FF4337"/>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11" name="Titre 1"/>
          <p:cNvSpPr>
            <a:spLocks noGrp="1"/>
          </p:cNvSpPr>
          <p:nvPr>
            <p:ph type="ctrTitle" hasCustomPrompt="1"/>
          </p:nvPr>
        </p:nvSpPr>
        <p:spPr>
          <a:xfrm>
            <a:off x="3035299" y="2276475"/>
            <a:ext cx="7636659" cy="3382920"/>
          </a:xfrm>
          <a:prstGeom prst="rect">
            <a:avLst/>
          </a:prstGeom>
        </p:spPr>
        <p:txBody>
          <a:bodyPr anchor="t" anchorCtr="0">
            <a:normAutofit/>
          </a:bodyPr>
          <a:lstStyle>
            <a:lvl1pPr algn="ctr">
              <a:defRPr sz="5400" b="0" i="0">
                <a:solidFill>
                  <a:schemeClr val="tx2"/>
                </a:solidFill>
                <a:latin typeface="Montserrat" pitchFamily="2" charset="77"/>
                <a:ea typeface="Montserrat" pitchFamily="2" charset="77"/>
                <a:cs typeface="Arial" panose="020B0604020202020204" pitchFamily="34" charset="0"/>
              </a:defRPr>
            </a:lvl1pPr>
          </a:lstStyle>
          <a:p>
            <a:r>
              <a:rPr lang="en-CA"/>
              <a:t>Insert presentation title here</a:t>
            </a:r>
          </a:p>
        </p:txBody>
      </p:sp>
    </p:spTree>
    <p:extLst>
      <p:ext uri="{BB962C8B-B14F-4D97-AF65-F5344CB8AC3E}">
        <p14:creationId xmlns:p14="http://schemas.microsoft.com/office/powerpoint/2010/main" val="3434936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1 Title: Red Text + Sky Gradient">
    <p:spTree>
      <p:nvGrpSpPr>
        <p:cNvPr id="1" name=""/>
        <p:cNvGrpSpPr/>
        <p:nvPr/>
      </p:nvGrpSpPr>
      <p:grpSpPr>
        <a:xfrm>
          <a:off x="0" y="0"/>
          <a:ext cx="0" cy="0"/>
          <a:chOff x="0" y="0"/>
          <a:chExt cx="0" cy="0"/>
        </a:xfrm>
      </p:grpSpPr>
      <p:sp>
        <p:nvSpPr>
          <p:cNvPr id="10" name="Rectangle 9"/>
          <p:cNvSpPr/>
          <p:nvPr/>
        </p:nvSpPr>
        <p:spPr>
          <a:xfrm>
            <a:off x="1520042" y="0"/>
            <a:ext cx="10671957"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itchFamily="2" charset="77"/>
              <a:cs typeface="Arial" panose="020B0604020202020204" pitchFamily="34" charset="0"/>
            </a:endParaRPr>
          </a:p>
        </p:txBody>
      </p:sp>
      <p:pic>
        <p:nvPicPr>
          <p:cNvPr id="18" name="Image 17">
            <a:extLst>
              <a:ext uri="{FF2B5EF4-FFF2-40B4-BE49-F238E27FC236}">
                <a16:creationId xmlns:a16="http://schemas.microsoft.com/office/drawing/2014/main" id="{3B010A9D-25B8-1B4E-822F-45CE88A0F2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
        <p:nvSpPr>
          <p:cNvPr id="15" name="Espace réservé de la date 3"/>
          <p:cNvSpPr>
            <a:spLocks noGrp="1"/>
          </p:cNvSpPr>
          <p:nvPr>
            <p:ph type="dt" sz="half" idx="10"/>
          </p:nvPr>
        </p:nvSpPr>
        <p:spPr>
          <a:xfrm>
            <a:off x="227013" y="225426"/>
            <a:ext cx="1080000" cy="323850"/>
          </a:xfrm>
          <a:prstGeom prst="rect">
            <a:avLst/>
          </a:prstGeom>
        </p:spPr>
        <p:txBody>
          <a:bodyPr/>
          <a:lstStyle>
            <a:lvl1pPr>
              <a:defRPr sz="1000">
                <a:solidFill>
                  <a:srgbClr val="FF4337"/>
                </a:solidFill>
                <a:latin typeface="Montserrat" pitchFamily="2" charset="77"/>
                <a:ea typeface="Montserrat" pitchFamily="2" charset="77"/>
                <a:cs typeface="Arial" panose="020B0604020202020204" pitchFamily="34" charset="0"/>
              </a:defRPr>
            </a:lvl1pPr>
          </a:lstStyle>
          <a:p>
            <a:fld id="{87C291BA-AEF9-044C-A795-369FE1735BAF}" type="datetime3">
              <a:rPr lang="fr-CA" smtClean="0"/>
              <a:pPr/>
              <a:t>24/07/29</a:t>
            </a:fld>
            <a:endParaRPr lang="en-CA"/>
          </a:p>
        </p:txBody>
      </p:sp>
      <p:pic>
        <p:nvPicPr>
          <p:cNvPr id="19" name="Image 18">
            <a:extLst>
              <a:ext uri="{FF2B5EF4-FFF2-40B4-BE49-F238E27FC236}">
                <a16:creationId xmlns:a16="http://schemas.microsoft.com/office/drawing/2014/main" id="{A71177D0-4B26-C843-8E2D-A46BD5CA259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9"/>
          <a:stretch/>
        </p:blipFill>
        <p:spPr>
          <a:xfrm>
            <a:off x="1524000" y="1384300"/>
            <a:ext cx="3056349" cy="5460228"/>
          </a:xfrm>
          <a:prstGeom prst="rect">
            <a:avLst/>
          </a:prstGeom>
        </p:spPr>
      </p:pic>
      <p:sp>
        <p:nvSpPr>
          <p:cNvPr id="14" name="Sous-titre 2"/>
          <p:cNvSpPr>
            <a:spLocks noGrp="1"/>
          </p:cNvSpPr>
          <p:nvPr>
            <p:ph type="subTitle" idx="1" hasCustomPrompt="1"/>
          </p:nvPr>
        </p:nvSpPr>
        <p:spPr>
          <a:xfrm>
            <a:off x="3035298" y="5651157"/>
            <a:ext cx="7632701" cy="441668"/>
          </a:xfrm>
          <a:prstGeom prst="rect">
            <a:avLst/>
          </a:prstGeom>
        </p:spPr>
        <p:txBody>
          <a:bodyPr anchor="b">
            <a:normAutofit/>
          </a:bodyPr>
          <a:lstStyle>
            <a:lvl1pPr marL="0" indent="0" algn="ctr">
              <a:buNone/>
              <a:defRPr sz="1600" b="0" i="1">
                <a:solidFill>
                  <a:srgbClr val="FF4337"/>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9" name="Titre 1">
            <a:extLst>
              <a:ext uri="{FF2B5EF4-FFF2-40B4-BE49-F238E27FC236}">
                <a16:creationId xmlns:a16="http://schemas.microsoft.com/office/drawing/2014/main" id="{643FDEDC-BDD4-394A-8EFB-105D65CA755E}"/>
              </a:ext>
            </a:extLst>
          </p:cNvPr>
          <p:cNvSpPr>
            <a:spLocks noGrp="1"/>
          </p:cNvSpPr>
          <p:nvPr>
            <p:ph type="ctrTitle" hasCustomPrompt="1"/>
          </p:nvPr>
        </p:nvSpPr>
        <p:spPr>
          <a:xfrm>
            <a:off x="3035299" y="2276475"/>
            <a:ext cx="7632701" cy="3382920"/>
          </a:xfrm>
          <a:prstGeom prst="rect">
            <a:avLst/>
          </a:prstGeom>
        </p:spPr>
        <p:txBody>
          <a:bodyPr anchor="t" anchorCtr="0">
            <a:normAutofit/>
          </a:bodyPr>
          <a:lstStyle>
            <a:lvl1pPr algn="ctr">
              <a:defRPr sz="5400" b="0" i="0">
                <a:solidFill>
                  <a:schemeClr val="tx2"/>
                </a:solidFill>
                <a:latin typeface="Montserrat" pitchFamily="2" charset="77"/>
                <a:ea typeface="Montserrat" pitchFamily="2" charset="77"/>
                <a:cs typeface="Arial" panose="020B0604020202020204" pitchFamily="34" charset="0"/>
              </a:defRPr>
            </a:lvl1pPr>
          </a:lstStyle>
          <a:p>
            <a:r>
              <a:rPr lang="en-CA"/>
              <a:t>Insert presentation title here</a:t>
            </a:r>
          </a:p>
        </p:txBody>
      </p:sp>
    </p:spTree>
    <p:extLst>
      <p:ext uri="{BB962C8B-B14F-4D97-AF65-F5344CB8AC3E}">
        <p14:creationId xmlns:p14="http://schemas.microsoft.com/office/powerpoint/2010/main" val="5979900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2 Title: White Text + Red Background">
    <p:spTree>
      <p:nvGrpSpPr>
        <p:cNvPr id="1" name=""/>
        <p:cNvGrpSpPr/>
        <p:nvPr/>
      </p:nvGrpSpPr>
      <p:grpSpPr>
        <a:xfrm>
          <a:off x="0" y="0"/>
          <a:ext cx="0" cy="0"/>
          <a:chOff x="0" y="0"/>
          <a:chExt cx="0" cy="0"/>
        </a:xfrm>
      </p:grpSpPr>
      <p:sp>
        <p:nvSpPr>
          <p:cNvPr id="6" name="Rectangle 5"/>
          <p:cNvSpPr/>
          <p:nvPr/>
        </p:nvSpPr>
        <p:spPr>
          <a:xfrm>
            <a:off x="1520042" y="0"/>
            <a:ext cx="10671957" cy="6875248"/>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4337"/>
              </a:solidFill>
              <a:latin typeface="Montserrat" pitchFamily="2" charset="77"/>
              <a:cs typeface="Arial" panose="020B0604020202020204" pitchFamily="34" charset="0"/>
            </a:endParaRPr>
          </a:p>
        </p:txBody>
      </p:sp>
      <p:sp>
        <p:nvSpPr>
          <p:cNvPr id="8" name="Sous-titre 2"/>
          <p:cNvSpPr>
            <a:spLocks noGrp="1"/>
          </p:cNvSpPr>
          <p:nvPr>
            <p:ph type="subTitle" idx="1" hasCustomPrompt="1"/>
          </p:nvPr>
        </p:nvSpPr>
        <p:spPr>
          <a:xfrm>
            <a:off x="3035298" y="5691617"/>
            <a:ext cx="7636659" cy="401208"/>
          </a:xfrm>
          <a:prstGeom prst="rect">
            <a:avLst/>
          </a:prstGeom>
        </p:spPr>
        <p:txBody>
          <a:bodyPr anchor="b">
            <a:normAutofit/>
          </a:bodyPr>
          <a:lstStyle>
            <a:lvl1pPr marL="0" indent="0" algn="ctr">
              <a:buNone/>
              <a:defRPr sz="1600" b="0" i="1">
                <a:solidFill>
                  <a:schemeClr val="bg1"/>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9" name="Espace réservé de la date 3"/>
          <p:cNvSpPr>
            <a:spLocks noGrp="1"/>
          </p:cNvSpPr>
          <p:nvPr>
            <p:ph type="dt" sz="half" idx="10"/>
          </p:nvPr>
        </p:nvSpPr>
        <p:spPr>
          <a:xfrm>
            <a:off x="227013" y="225426"/>
            <a:ext cx="1080000" cy="323850"/>
          </a:xfrm>
          <a:prstGeom prst="rect">
            <a:avLst/>
          </a:prstGeom>
        </p:spPr>
        <p:txBody>
          <a:bodyPr/>
          <a:lstStyle>
            <a:lvl1pPr>
              <a:defRPr sz="1000">
                <a:solidFill>
                  <a:srgbClr val="FF4337"/>
                </a:solidFill>
                <a:latin typeface="Montserrat" pitchFamily="2" charset="77"/>
                <a:ea typeface="Montserrat" pitchFamily="2" charset="77"/>
                <a:cs typeface="Arial" panose="020B0604020202020204" pitchFamily="34" charset="0"/>
              </a:defRPr>
            </a:lvl1pPr>
          </a:lstStyle>
          <a:p>
            <a:fld id="{D33FE535-867C-7C42-BC73-D5DD60468CDD}" type="datetime3">
              <a:rPr lang="fr-CA" smtClean="0"/>
              <a:pPr/>
              <a:t>24/07/29</a:t>
            </a:fld>
            <a:endParaRPr lang="en-CA"/>
          </a:p>
        </p:txBody>
      </p:sp>
      <p:sp>
        <p:nvSpPr>
          <p:cNvPr id="10" name="Titre 1">
            <a:extLst>
              <a:ext uri="{FF2B5EF4-FFF2-40B4-BE49-F238E27FC236}">
                <a16:creationId xmlns:a16="http://schemas.microsoft.com/office/drawing/2014/main" id="{DC281372-8310-1849-8910-B2D7CCCA967F}"/>
              </a:ext>
            </a:extLst>
          </p:cNvPr>
          <p:cNvSpPr>
            <a:spLocks noGrp="1"/>
          </p:cNvSpPr>
          <p:nvPr>
            <p:ph type="ctrTitle" hasCustomPrompt="1"/>
          </p:nvPr>
        </p:nvSpPr>
        <p:spPr>
          <a:xfrm>
            <a:off x="3035299" y="2276475"/>
            <a:ext cx="7636659" cy="3382920"/>
          </a:xfrm>
          <a:prstGeom prst="rect">
            <a:avLst/>
          </a:prstGeom>
        </p:spPr>
        <p:txBody>
          <a:bodyPr anchor="t" anchorCtr="0">
            <a:normAutofit/>
          </a:bodyPr>
          <a:lstStyle>
            <a:lvl1pPr algn="ctr">
              <a:defRPr sz="5400" b="0" i="0">
                <a:solidFill>
                  <a:schemeClr val="bg1"/>
                </a:solidFill>
                <a:latin typeface="Montserrat" pitchFamily="2" charset="77"/>
                <a:ea typeface="Montserrat" pitchFamily="2" charset="77"/>
                <a:cs typeface="Arial" panose="020B0604020202020204" pitchFamily="34" charset="0"/>
              </a:defRPr>
            </a:lvl1pPr>
          </a:lstStyle>
          <a:p>
            <a:r>
              <a:rPr lang="en-CA"/>
              <a:t>Insert presentation title here</a:t>
            </a:r>
          </a:p>
        </p:txBody>
      </p:sp>
    </p:spTree>
    <p:extLst>
      <p:ext uri="{BB962C8B-B14F-4D97-AF65-F5344CB8AC3E}">
        <p14:creationId xmlns:p14="http://schemas.microsoft.com/office/powerpoint/2010/main" val="595911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3 Title: White Text + Image Gradient">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520042" y="0"/>
            <a:ext cx="10671958"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hero image here</a:t>
            </a:r>
          </a:p>
        </p:txBody>
      </p:sp>
      <p:sp>
        <p:nvSpPr>
          <p:cNvPr id="7" name="Espace réservé de la date 3"/>
          <p:cNvSpPr>
            <a:spLocks noGrp="1"/>
          </p:cNvSpPr>
          <p:nvPr>
            <p:ph type="dt" sz="half" idx="10"/>
          </p:nvPr>
        </p:nvSpPr>
        <p:spPr>
          <a:xfrm>
            <a:off x="227013" y="225426"/>
            <a:ext cx="1080000" cy="323850"/>
          </a:xfrm>
          <a:prstGeom prst="rect">
            <a:avLst/>
          </a:prstGeom>
        </p:spPr>
        <p:txBody>
          <a:bodyPr/>
          <a:lstStyle>
            <a:lvl1pPr>
              <a:defRPr sz="1000">
                <a:solidFill>
                  <a:srgbClr val="FF4337"/>
                </a:solidFill>
                <a:latin typeface="Montserrat" pitchFamily="2" charset="77"/>
                <a:ea typeface="Montserrat" pitchFamily="2" charset="77"/>
                <a:cs typeface="Arial" panose="020B0604020202020204" pitchFamily="34" charset="0"/>
              </a:defRPr>
            </a:lvl1pPr>
          </a:lstStyle>
          <a:p>
            <a:fld id="{03CC450D-1BBC-ED4C-B6E2-52655CAFC16E}" type="datetime3">
              <a:rPr lang="fr-CA" smtClean="0"/>
              <a:pPr/>
              <a:t>24/07/29</a:t>
            </a:fld>
            <a:endParaRPr lang="en-CA"/>
          </a:p>
        </p:txBody>
      </p:sp>
      <p:sp>
        <p:nvSpPr>
          <p:cNvPr id="8" name="Sous-titre 2"/>
          <p:cNvSpPr>
            <a:spLocks noGrp="1"/>
          </p:cNvSpPr>
          <p:nvPr>
            <p:ph type="subTitle" idx="1" hasCustomPrompt="1"/>
          </p:nvPr>
        </p:nvSpPr>
        <p:spPr>
          <a:xfrm>
            <a:off x="3019114" y="5691617"/>
            <a:ext cx="7636659" cy="401208"/>
          </a:xfrm>
          <a:prstGeom prst="rect">
            <a:avLst/>
          </a:prstGeom>
        </p:spPr>
        <p:txBody>
          <a:bodyPr anchor="b">
            <a:normAutofit/>
          </a:bodyPr>
          <a:lstStyle>
            <a:lvl1pPr marL="0" indent="0" algn="ctr">
              <a:buNone/>
              <a:defRPr sz="1600" b="0" i="1">
                <a:solidFill>
                  <a:schemeClr val="bg1"/>
                </a:solidFill>
                <a:latin typeface="Montserrat" pitchFamily="2" charset="77"/>
                <a:ea typeface="Montserrat"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9" name="Titre 1">
            <a:extLst>
              <a:ext uri="{FF2B5EF4-FFF2-40B4-BE49-F238E27FC236}">
                <a16:creationId xmlns:a16="http://schemas.microsoft.com/office/drawing/2014/main" id="{28F36690-EFA3-2B40-A370-15E9460FFEF7}"/>
              </a:ext>
            </a:extLst>
          </p:cNvPr>
          <p:cNvSpPr>
            <a:spLocks noGrp="1"/>
          </p:cNvSpPr>
          <p:nvPr>
            <p:ph type="ctrTitle" hasCustomPrompt="1"/>
          </p:nvPr>
        </p:nvSpPr>
        <p:spPr>
          <a:xfrm>
            <a:off x="3035299" y="2276475"/>
            <a:ext cx="7636659" cy="3382920"/>
          </a:xfrm>
          <a:prstGeom prst="rect">
            <a:avLst/>
          </a:prstGeom>
        </p:spPr>
        <p:txBody>
          <a:bodyPr anchor="t" anchorCtr="0">
            <a:normAutofit/>
          </a:bodyPr>
          <a:lstStyle>
            <a:lvl1pPr algn="ctr">
              <a:defRPr sz="5400" b="0" i="0">
                <a:solidFill>
                  <a:schemeClr val="bg1"/>
                </a:solidFill>
                <a:latin typeface="Montserrat" pitchFamily="2" charset="77"/>
                <a:ea typeface="Montserrat" pitchFamily="2" charset="77"/>
                <a:cs typeface="Arial" panose="020B0604020202020204" pitchFamily="34" charset="0"/>
              </a:defRPr>
            </a:lvl1pPr>
          </a:lstStyle>
          <a:p>
            <a:r>
              <a:rPr lang="en-CA"/>
              <a:t>Insert presentation title here</a:t>
            </a:r>
          </a:p>
        </p:txBody>
      </p:sp>
    </p:spTree>
    <p:extLst>
      <p:ext uri="{BB962C8B-B14F-4D97-AF65-F5344CB8AC3E}">
        <p14:creationId xmlns:p14="http://schemas.microsoft.com/office/powerpoint/2010/main" val="35170926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1 Section: 2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3" hasCustomPrompt="1"/>
          </p:nvPr>
        </p:nvSpPr>
        <p:spPr>
          <a:xfrm>
            <a:off x="3063835" y="0"/>
            <a:ext cx="6095740"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hero image here</a:t>
            </a:r>
          </a:p>
        </p:txBody>
      </p:sp>
      <p:sp>
        <p:nvSpPr>
          <p:cNvPr id="10" name="Titre 3"/>
          <p:cNvSpPr>
            <a:spLocks noGrp="1"/>
          </p:cNvSpPr>
          <p:nvPr>
            <p:ph type="title" hasCustomPrompt="1"/>
          </p:nvPr>
        </p:nvSpPr>
        <p:spPr>
          <a:xfrm>
            <a:off x="227013" y="1052513"/>
            <a:ext cx="2376487" cy="3132137"/>
          </a:xfrm>
          <a:prstGeom prst="rect">
            <a:avLst/>
          </a:prstGeom>
        </p:spPr>
        <p:txBody>
          <a:bodyPr/>
          <a:lstStyle>
            <a:lvl1pPr>
              <a:defRPr b="1">
                <a:solidFill>
                  <a:schemeClr val="tx2"/>
                </a:solidFill>
                <a:latin typeface="Montserrat" pitchFamily="2" charset="77"/>
                <a:cs typeface="Arial" panose="020B0604020202020204" pitchFamily="34" charset="0"/>
              </a:defRPr>
            </a:lvl1pPr>
          </a:lstStyle>
          <a:p>
            <a:r>
              <a:rPr lang="en-CA"/>
              <a:t>Insert section title here</a:t>
            </a:r>
          </a:p>
        </p:txBody>
      </p:sp>
      <p:sp>
        <p:nvSpPr>
          <p:cNvPr id="11" name="Espace réservé pour une image  5"/>
          <p:cNvSpPr>
            <a:spLocks noGrp="1"/>
          </p:cNvSpPr>
          <p:nvPr>
            <p:ph type="pic" sz="quarter" idx="14" hasCustomPrompt="1"/>
          </p:nvPr>
        </p:nvSpPr>
        <p:spPr>
          <a:xfrm>
            <a:off x="9159575" y="0"/>
            <a:ext cx="3032425"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hero image here</a:t>
            </a:r>
          </a:p>
        </p:txBody>
      </p:sp>
      <p:sp>
        <p:nvSpPr>
          <p:cNvPr id="13" name="Espace réservé du pied de page 4"/>
          <p:cNvSpPr>
            <a:spLocks noGrp="1"/>
          </p:cNvSpPr>
          <p:nvPr>
            <p:ph type="ftr" sz="quarter" idx="11"/>
          </p:nvPr>
        </p:nvSpPr>
        <p:spPr>
          <a:xfrm>
            <a:off x="227013" y="225425"/>
            <a:ext cx="1080000" cy="755650"/>
          </a:xfrm>
          <a:prstGeom prst="rect">
            <a:avLst/>
          </a:prstGeom>
        </p:spPr>
        <p:txBody>
          <a:bodyPr/>
          <a:lstStyle>
            <a:lvl1pPr>
              <a:defRPr sz="1000">
                <a:solidFill>
                  <a:schemeClr val="tx2"/>
                </a:solidFill>
                <a:latin typeface="Montserrat" pitchFamily="2" charset="77"/>
                <a:cs typeface="Arial" panose="020B0604020202020204" pitchFamily="34" charset="0"/>
              </a:defRPr>
            </a:lvl1pPr>
          </a:lstStyle>
          <a:p>
            <a:r>
              <a:rPr lang="en-CA"/>
              <a:t>Insert sub-title here</a:t>
            </a:r>
          </a:p>
        </p:txBody>
      </p:sp>
      <p:pic>
        <p:nvPicPr>
          <p:cNvPr id="12" name="Image 11">
            <a:extLst>
              <a:ext uri="{FF2B5EF4-FFF2-40B4-BE49-F238E27FC236}">
                <a16:creationId xmlns:a16="http://schemas.microsoft.com/office/drawing/2014/main" id="{800FCA49-9C6D-B344-AE20-453DCF90D0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Tree>
    <p:extLst>
      <p:ext uri="{BB962C8B-B14F-4D97-AF65-F5344CB8AC3E}">
        <p14:creationId xmlns:p14="http://schemas.microsoft.com/office/powerpoint/2010/main" val="39195877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3 Section: 1 image">
    <p:spTree>
      <p:nvGrpSpPr>
        <p:cNvPr id="1" name=""/>
        <p:cNvGrpSpPr/>
        <p:nvPr/>
      </p:nvGrpSpPr>
      <p:grpSpPr>
        <a:xfrm>
          <a:off x="0" y="0"/>
          <a:ext cx="0" cy="0"/>
          <a:chOff x="0" y="0"/>
          <a:chExt cx="0" cy="0"/>
        </a:xfrm>
      </p:grpSpPr>
      <p:sp>
        <p:nvSpPr>
          <p:cNvPr id="9" name="Espace réservé pour une image  5"/>
          <p:cNvSpPr>
            <a:spLocks noGrp="1"/>
          </p:cNvSpPr>
          <p:nvPr>
            <p:ph type="pic" sz="quarter" idx="13" hasCustomPrompt="1"/>
          </p:nvPr>
        </p:nvSpPr>
        <p:spPr>
          <a:xfrm>
            <a:off x="3063835" y="0"/>
            <a:ext cx="9128166"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hero image here</a:t>
            </a:r>
          </a:p>
        </p:txBody>
      </p:sp>
      <p:sp>
        <p:nvSpPr>
          <p:cNvPr id="10" name="Titre 3"/>
          <p:cNvSpPr>
            <a:spLocks noGrp="1"/>
          </p:cNvSpPr>
          <p:nvPr>
            <p:ph type="title" hasCustomPrompt="1"/>
          </p:nvPr>
        </p:nvSpPr>
        <p:spPr>
          <a:xfrm>
            <a:off x="227013" y="1052513"/>
            <a:ext cx="2376487" cy="3132137"/>
          </a:xfrm>
          <a:prstGeom prst="rect">
            <a:avLst/>
          </a:prstGeom>
        </p:spPr>
        <p:txBody>
          <a:bodyPr/>
          <a:lstStyle>
            <a:lvl1pPr>
              <a:defRPr b="1">
                <a:solidFill>
                  <a:schemeClr val="tx2"/>
                </a:solidFill>
                <a:latin typeface="Montserrat" pitchFamily="2" charset="77"/>
                <a:cs typeface="Arial" panose="020B0604020202020204" pitchFamily="34" charset="0"/>
              </a:defRPr>
            </a:lvl1pPr>
          </a:lstStyle>
          <a:p>
            <a:r>
              <a:rPr lang="en-CA"/>
              <a:t>Insert section title here</a:t>
            </a:r>
          </a:p>
        </p:txBody>
      </p:sp>
      <p:sp>
        <p:nvSpPr>
          <p:cNvPr id="12" name="Espace réservé du pied de page 4"/>
          <p:cNvSpPr>
            <a:spLocks noGrp="1"/>
          </p:cNvSpPr>
          <p:nvPr>
            <p:ph type="ftr" sz="quarter" idx="11"/>
          </p:nvPr>
        </p:nvSpPr>
        <p:spPr>
          <a:xfrm>
            <a:off x="227013" y="225425"/>
            <a:ext cx="1080000" cy="755650"/>
          </a:xfrm>
          <a:prstGeom prst="rect">
            <a:avLst/>
          </a:prstGeom>
        </p:spPr>
        <p:txBody>
          <a:bodyPr/>
          <a:lstStyle>
            <a:lvl1pPr>
              <a:defRPr sz="1000">
                <a:solidFill>
                  <a:schemeClr val="tx2"/>
                </a:solidFill>
                <a:latin typeface="Montserrat" pitchFamily="2" charset="77"/>
                <a:cs typeface="Arial" panose="020B0604020202020204" pitchFamily="34" charset="0"/>
              </a:defRPr>
            </a:lvl1pPr>
          </a:lstStyle>
          <a:p>
            <a:r>
              <a:rPr lang="en-CA"/>
              <a:t>Insert sub-title here</a:t>
            </a:r>
          </a:p>
        </p:txBody>
      </p:sp>
      <p:pic>
        <p:nvPicPr>
          <p:cNvPr id="8" name="Image 7">
            <a:extLst>
              <a:ext uri="{FF2B5EF4-FFF2-40B4-BE49-F238E27FC236}">
                <a16:creationId xmlns:a16="http://schemas.microsoft.com/office/drawing/2014/main" id="{71C70F2B-A16A-2C48-9A6E-51A12153BB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Tree>
    <p:extLst>
      <p:ext uri="{BB962C8B-B14F-4D97-AF65-F5344CB8AC3E}">
        <p14:creationId xmlns:p14="http://schemas.microsoft.com/office/powerpoint/2010/main" val="7580047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3 Section: Sky Gradient">
    <p:spTree>
      <p:nvGrpSpPr>
        <p:cNvPr id="1" name=""/>
        <p:cNvGrpSpPr/>
        <p:nvPr/>
      </p:nvGrpSpPr>
      <p:grpSpPr>
        <a:xfrm>
          <a:off x="0" y="0"/>
          <a:ext cx="0" cy="0"/>
          <a:chOff x="0" y="0"/>
          <a:chExt cx="0" cy="0"/>
        </a:xfrm>
      </p:grpSpPr>
      <p:sp>
        <p:nvSpPr>
          <p:cNvPr id="7" name="Espace réservé du pied de page 4"/>
          <p:cNvSpPr>
            <a:spLocks noGrp="1"/>
          </p:cNvSpPr>
          <p:nvPr>
            <p:ph type="ftr" sz="quarter" idx="11"/>
          </p:nvPr>
        </p:nvSpPr>
        <p:spPr>
          <a:xfrm>
            <a:off x="227013" y="225425"/>
            <a:ext cx="1080000" cy="755650"/>
          </a:xfrm>
          <a:prstGeom prst="rect">
            <a:avLst/>
          </a:prstGeom>
        </p:spPr>
        <p:txBody>
          <a:bodyPr/>
          <a:lstStyle>
            <a:lvl1pPr>
              <a:defRPr sz="1000">
                <a:solidFill>
                  <a:schemeClr val="tx2"/>
                </a:solidFill>
                <a:latin typeface="Montserrat" pitchFamily="2" charset="77"/>
                <a:cs typeface="Arial" panose="020B0604020202020204" pitchFamily="34" charset="0"/>
              </a:defRPr>
            </a:lvl1pPr>
          </a:lstStyle>
          <a:p>
            <a:r>
              <a:rPr lang="en-CA"/>
              <a:t>Insert sub-title here</a:t>
            </a:r>
          </a:p>
        </p:txBody>
      </p:sp>
      <p:sp>
        <p:nvSpPr>
          <p:cNvPr id="8" name="Titre 3"/>
          <p:cNvSpPr>
            <a:spLocks noGrp="1"/>
          </p:cNvSpPr>
          <p:nvPr>
            <p:ph type="title" hasCustomPrompt="1"/>
          </p:nvPr>
        </p:nvSpPr>
        <p:spPr>
          <a:xfrm>
            <a:off x="227013" y="1052513"/>
            <a:ext cx="2376487" cy="3132137"/>
          </a:xfrm>
          <a:prstGeom prst="rect">
            <a:avLst/>
          </a:prstGeom>
        </p:spPr>
        <p:txBody>
          <a:bodyPr/>
          <a:lstStyle>
            <a:lvl1pPr>
              <a:defRPr b="1" baseline="0">
                <a:solidFill>
                  <a:schemeClr val="tx2"/>
                </a:solidFill>
                <a:latin typeface="Montserrat" pitchFamily="2" charset="77"/>
                <a:cs typeface="Arial" panose="020B0604020202020204" pitchFamily="34" charset="0"/>
              </a:defRPr>
            </a:lvl1pPr>
          </a:lstStyle>
          <a:p>
            <a:r>
              <a:rPr lang="en-CA"/>
              <a:t>Insert section title here</a:t>
            </a:r>
          </a:p>
        </p:txBody>
      </p:sp>
      <p:sp>
        <p:nvSpPr>
          <p:cNvPr id="9" name="Rectangle 8"/>
          <p:cNvSpPr/>
          <p:nvPr/>
        </p:nvSpPr>
        <p:spPr>
          <a:xfrm>
            <a:off x="3050697" y="0"/>
            <a:ext cx="9141303" cy="6858000"/>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itchFamily="2" charset="77"/>
              <a:cs typeface="Arial" panose="020B0604020202020204" pitchFamily="34" charset="0"/>
            </a:endParaRPr>
          </a:p>
        </p:txBody>
      </p:sp>
      <p:pic>
        <p:nvPicPr>
          <p:cNvPr id="11" name="Image 10">
            <a:extLst>
              <a:ext uri="{FF2B5EF4-FFF2-40B4-BE49-F238E27FC236}">
                <a16:creationId xmlns:a16="http://schemas.microsoft.com/office/drawing/2014/main" id="{EB96C33E-73C1-3945-A346-9DB9B47539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Tree>
    <p:extLst>
      <p:ext uri="{BB962C8B-B14F-4D97-AF65-F5344CB8AC3E}">
        <p14:creationId xmlns:p14="http://schemas.microsoft.com/office/powerpoint/2010/main" val="14295205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4 Section: White">
    <p:spTree>
      <p:nvGrpSpPr>
        <p:cNvPr id="1" name=""/>
        <p:cNvGrpSpPr/>
        <p:nvPr/>
      </p:nvGrpSpPr>
      <p:grpSpPr>
        <a:xfrm>
          <a:off x="0" y="0"/>
          <a:ext cx="0" cy="0"/>
          <a:chOff x="0" y="0"/>
          <a:chExt cx="0" cy="0"/>
        </a:xfrm>
      </p:grpSpPr>
      <p:sp>
        <p:nvSpPr>
          <p:cNvPr id="7" name="Espace réservé du pied de page 4"/>
          <p:cNvSpPr>
            <a:spLocks noGrp="1"/>
          </p:cNvSpPr>
          <p:nvPr>
            <p:ph type="ftr" sz="quarter" idx="11"/>
          </p:nvPr>
        </p:nvSpPr>
        <p:spPr>
          <a:xfrm>
            <a:off x="227014" y="225425"/>
            <a:ext cx="1080000" cy="539750"/>
          </a:xfrm>
          <a:prstGeom prst="rect">
            <a:avLst/>
          </a:prstGeom>
        </p:spPr>
        <p:txBody>
          <a:bodyPr/>
          <a:lstStyle>
            <a:lvl1pPr>
              <a:defRPr sz="1000">
                <a:solidFill>
                  <a:schemeClr val="tx2"/>
                </a:solidFill>
                <a:latin typeface="Montserrat" pitchFamily="2" charset="77"/>
                <a:cs typeface="Arial" panose="020B0604020202020204" pitchFamily="34" charset="0"/>
              </a:defRPr>
            </a:lvl1pPr>
          </a:lstStyle>
          <a:p>
            <a:r>
              <a:rPr lang="en-CA"/>
              <a:t>Insert sub-title here</a:t>
            </a:r>
          </a:p>
        </p:txBody>
      </p:sp>
      <p:sp>
        <p:nvSpPr>
          <p:cNvPr id="8" name="Titre 3"/>
          <p:cNvSpPr>
            <a:spLocks noGrp="1"/>
          </p:cNvSpPr>
          <p:nvPr>
            <p:ph type="title" hasCustomPrompt="1"/>
          </p:nvPr>
        </p:nvSpPr>
        <p:spPr>
          <a:xfrm>
            <a:off x="3058788" y="765175"/>
            <a:ext cx="7607413" cy="5327650"/>
          </a:xfrm>
          <a:prstGeom prst="rect">
            <a:avLst/>
          </a:prstGeom>
        </p:spPr>
        <p:txBody>
          <a:bodyPr anchor="ctr">
            <a:normAutofit/>
          </a:bodyPr>
          <a:lstStyle>
            <a:lvl1pPr algn="ctr">
              <a:defRPr sz="3600" b="1" baseline="0">
                <a:solidFill>
                  <a:schemeClr val="tx2"/>
                </a:solidFill>
                <a:latin typeface="Montserrat" pitchFamily="2" charset="77"/>
                <a:cs typeface="Arial" panose="020B0604020202020204" pitchFamily="34" charset="0"/>
              </a:defRPr>
            </a:lvl1pPr>
          </a:lstStyle>
          <a:p>
            <a:r>
              <a:rPr lang="en-CA"/>
              <a:t>Insert section title here</a:t>
            </a:r>
          </a:p>
        </p:txBody>
      </p:sp>
      <p:cxnSp>
        <p:nvCxnSpPr>
          <p:cNvPr id="3" name="Connecteur droit 2">
            <a:extLst>
              <a:ext uri="{FF2B5EF4-FFF2-40B4-BE49-F238E27FC236}">
                <a16:creationId xmlns:a16="http://schemas.microsoft.com/office/drawing/2014/main" id="{E2558C24-6E62-D84F-A1BE-6C4D1B02F5D8}"/>
              </a:ext>
            </a:extLst>
          </p:cNvPr>
          <p:cNvCxnSpPr/>
          <p:nvPr/>
        </p:nvCxnSpPr>
        <p:spPr>
          <a:xfrm>
            <a:off x="1525798" y="0"/>
            <a:ext cx="0" cy="6875248"/>
          </a:xfrm>
          <a:prstGeom prst="line">
            <a:avLst/>
          </a:prstGeom>
        </p:spPr>
        <p:style>
          <a:lnRef idx="1">
            <a:schemeClr val="accent1"/>
          </a:lnRef>
          <a:fillRef idx="0">
            <a:schemeClr val="accent1"/>
          </a:fillRef>
          <a:effectRef idx="0">
            <a:schemeClr val="accent1"/>
          </a:effectRef>
          <a:fontRef idx="minor">
            <a:schemeClr val="tx1"/>
          </a:fontRef>
        </p:style>
      </p:cxnSp>
      <p:sp>
        <p:nvSpPr>
          <p:cNvPr id="5" name="Espace réservé du numéro de diapositive 5">
            <a:extLst>
              <a:ext uri="{FF2B5EF4-FFF2-40B4-BE49-F238E27FC236}">
                <a16:creationId xmlns:a16="http://schemas.microsoft.com/office/drawing/2014/main" id="{6071116A-C586-6E47-A780-EFAD447AE7B0}"/>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rgbClr val="FF4337"/>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rgbClr val="FF4337"/>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2517238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s + Sma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4935319"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7974355"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9" name="Sous-titre 2">
            <a:extLst>
              <a:ext uri="{FF2B5EF4-FFF2-40B4-BE49-F238E27FC236}">
                <a16:creationId xmlns:a16="http://schemas.microsoft.com/office/drawing/2014/main" id="{45A30073-0170-6B41-8EA2-FBE1A61C0CB9}"/>
              </a:ext>
            </a:extLst>
          </p:cNvPr>
          <p:cNvSpPr>
            <a:spLocks noGrp="1"/>
          </p:cNvSpPr>
          <p:nvPr>
            <p:ph type="subTitle" idx="1" hasCustomPrompt="1"/>
          </p:nvPr>
        </p:nvSpPr>
        <p:spPr>
          <a:xfrm>
            <a:off x="1886680" y="765567"/>
            <a:ext cx="91160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cxnSp>
        <p:nvCxnSpPr>
          <p:cNvPr id="11" name="Connecteur droit 10">
            <a:extLst>
              <a:ext uri="{FF2B5EF4-FFF2-40B4-BE49-F238E27FC236}">
                <a16:creationId xmlns:a16="http://schemas.microsoft.com/office/drawing/2014/main" id="{F8EF418C-B347-FE41-8677-E954F63846F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984812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5 Section: Sky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EA0592-87AB-1546-A5B6-CFEB22083A04}"/>
              </a:ext>
            </a:extLst>
          </p:cNvPr>
          <p:cNvSpPr/>
          <p:nvPr/>
        </p:nvSpPr>
        <p:spPr>
          <a:xfrm>
            <a:off x="1524000" y="0"/>
            <a:ext cx="10668001" cy="6858000"/>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ontserrat" pitchFamily="2" charset="77"/>
              <a:cs typeface="Arial" panose="020B0604020202020204" pitchFamily="34" charset="0"/>
            </a:endParaRPr>
          </a:p>
        </p:txBody>
      </p:sp>
      <p:sp>
        <p:nvSpPr>
          <p:cNvPr id="7" name="Espace réservé du pied de page 4"/>
          <p:cNvSpPr>
            <a:spLocks noGrp="1"/>
          </p:cNvSpPr>
          <p:nvPr>
            <p:ph type="ftr" sz="quarter" idx="11"/>
          </p:nvPr>
        </p:nvSpPr>
        <p:spPr>
          <a:xfrm>
            <a:off x="227013" y="225425"/>
            <a:ext cx="1080000" cy="539750"/>
          </a:xfrm>
          <a:prstGeom prst="rect">
            <a:avLst/>
          </a:prstGeom>
        </p:spPr>
        <p:txBody>
          <a:bodyPr/>
          <a:lstStyle>
            <a:lvl1pPr>
              <a:defRPr sz="1000">
                <a:solidFill>
                  <a:schemeClr val="tx2"/>
                </a:solidFill>
                <a:latin typeface="Montserrat" pitchFamily="2" charset="77"/>
                <a:cs typeface="Arial" panose="020B0604020202020204" pitchFamily="34" charset="0"/>
              </a:defRPr>
            </a:lvl1pPr>
          </a:lstStyle>
          <a:p>
            <a:r>
              <a:rPr lang="en-CA"/>
              <a:t>Insert sub-title here</a:t>
            </a:r>
          </a:p>
        </p:txBody>
      </p:sp>
      <p:sp>
        <p:nvSpPr>
          <p:cNvPr id="6" name="Titre 3">
            <a:extLst>
              <a:ext uri="{FF2B5EF4-FFF2-40B4-BE49-F238E27FC236}">
                <a16:creationId xmlns:a16="http://schemas.microsoft.com/office/drawing/2014/main" id="{C8BA22C5-8C31-1048-8185-7895138AF9DF}"/>
              </a:ext>
            </a:extLst>
          </p:cNvPr>
          <p:cNvSpPr>
            <a:spLocks noGrp="1"/>
          </p:cNvSpPr>
          <p:nvPr>
            <p:ph type="title" hasCustomPrompt="1"/>
          </p:nvPr>
        </p:nvSpPr>
        <p:spPr>
          <a:xfrm>
            <a:off x="3058788" y="765175"/>
            <a:ext cx="7607413" cy="5327650"/>
          </a:xfrm>
          <a:prstGeom prst="rect">
            <a:avLst/>
          </a:prstGeom>
        </p:spPr>
        <p:txBody>
          <a:bodyPr anchor="ctr">
            <a:normAutofit/>
          </a:bodyPr>
          <a:lstStyle>
            <a:lvl1pPr algn="ctr">
              <a:defRPr sz="3600" b="1" baseline="0">
                <a:solidFill>
                  <a:schemeClr val="tx2"/>
                </a:solidFill>
                <a:latin typeface="Montserrat" pitchFamily="2" charset="77"/>
                <a:cs typeface="Arial" panose="020B0604020202020204" pitchFamily="34" charset="0"/>
              </a:defRPr>
            </a:lvl1pPr>
          </a:lstStyle>
          <a:p>
            <a:r>
              <a:rPr lang="en-CA"/>
              <a:t>Insert section title here</a:t>
            </a:r>
          </a:p>
        </p:txBody>
      </p:sp>
      <p:sp>
        <p:nvSpPr>
          <p:cNvPr id="10" name="Espace réservé du numéro de diapositive 5">
            <a:extLst>
              <a:ext uri="{FF2B5EF4-FFF2-40B4-BE49-F238E27FC236}">
                <a16:creationId xmlns:a16="http://schemas.microsoft.com/office/drawing/2014/main" id="{CE62503E-CACE-8147-9D0A-9DFEA938C144}"/>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rgbClr val="FF4337"/>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rgbClr val="FF4337"/>
              </a:solidFill>
              <a:effectLst/>
              <a:uLnTx/>
              <a:uFillTx/>
              <a:latin typeface="Montserrat" pitchFamily="2" charset="77"/>
              <a:cs typeface="Arial" panose="020B0604020202020204" pitchFamily="34" charset="0"/>
            </a:endParaRPr>
          </a:p>
        </p:txBody>
      </p:sp>
      <p:pic>
        <p:nvPicPr>
          <p:cNvPr id="12" name="Image 11">
            <a:extLst>
              <a:ext uri="{FF2B5EF4-FFF2-40B4-BE49-F238E27FC236}">
                <a16:creationId xmlns:a16="http://schemas.microsoft.com/office/drawing/2014/main" id="{F612BCB4-B2EA-1743-8C30-B3462E53C2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2719"/>
          <a:stretch/>
        </p:blipFill>
        <p:spPr>
          <a:xfrm>
            <a:off x="9440785" y="0"/>
            <a:ext cx="2751215" cy="5397500"/>
          </a:xfrm>
          <a:prstGeom prst="rect">
            <a:avLst/>
          </a:prstGeom>
        </p:spPr>
      </p:pic>
    </p:spTree>
    <p:extLst>
      <p:ext uri="{BB962C8B-B14F-4D97-AF65-F5344CB8AC3E}">
        <p14:creationId xmlns:p14="http://schemas.microsoft.com/office/powerpoint/2010/main" val="191722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1 Project: Photo">
    <p:spTree>
      <p:nvGrpSpPr>
        <p:cNvPr id="1" name=""/>
        <p:cNvGrpSpPr/>
        <p:nvPr/>
      </p:nvGrpSpPr>
      <p:grpSpPr>
        <a:xfrm>
          <a:off x="0" y="0"/>
          <a:ext cx="0" cy="0"/>
          <a:chOff x="0" y="0"/>
          <a:chExt cx="0" cy="0"/>
        </a:xfrm>
      </p:grpSpPr>
      <p:sp>
        <p:nvSpPr>
          <p:cNvPr id="7" name="Espace réservé pour une image  5"/>
          <p:cNvSpPr>
            <a:spLocks noGrp="1"/>
          </p:cNvSpPr>
          <p:nvPr>
            <p:ph type="pic" sz="quarter" idx="15" hasCustomPrompt="1"/>
          </p:nvPr>
        </p:nvSpPr>
        <p:spPr>
          <a:xfrm>
            <a:off x="1531917" y="0"/>
            <a:ext cx="10660083" cy="6876364"/>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latin typeface="Montserrat" pitchFamily="2" charset="77"/>
                <a:cs typeface="Arial" panose="020B0604020202020204" pitchFamily="34" charset="0"/>
              </a:defRPr>
            </a:lvl1pPr>
          </a:lstStyle>
          <a:p>
            <a:pPr marL="0" lvl="0" indent="0">
              <a:buNone/>
            </a:pPr>
            <a:r>
              <a:rPr lang="en-CA"/>
              <a:t>Insert project image here</a:t>
            </a:r>
          </a:p>
        </p:txBody>
      </p:sp>
      <p:sp>
        <p:nvSpPr>
          <p:cNvPr id="8" name="Espace réservé du pied de page 4"/>
          <p:cNvSpPr>
            <a:spLocks noGrp="1"/>
          </p:cNvSpPr>
          <p:nvPr>
            <p:ph type="ftr" sz="quarter" idx="11"/>
          </p:nvPr>
        </p:nvSpPr>
        <p:spPr>
          <a:xfrm>
            <a:off x="227014" y="225425"/>
            <a:ext cx="1080000" cy="755650"/>
          </a:xfrm>
          <a:prstGeom prst="rect">
            <a:avLst/>
          </a:prstGeom>
        </p:spPr>
        <p:txBody>
          <a:bodyPr/>
          <a:lstStyle>
            <a:lvl1pPr>
              <a:defRPr sz="1000">
                <a:solidFill>
                  <a:schemeClr val="tx2"/>
                </a:solidFill>
                <a:latin typeface="Montserrat" pitchFamily="2" charset="77"/>
                <a:cs typeface="Arial" panose="020B0604020202020204" pitchFamily="34" charset="0"/>
              </a:defRPr>
            </a:lvl1pPr>
          </a:lstStyle>
          <a:p>
            <a:r>
              <a:rPr lang="en-CA"/>
              <a:t>Insert sub-title here</a:t>
            </a:r>
          </a:p>
        </p:txBody>
      </p:sp>
      <p:sp>
        <p:nvSpPr>
          <p:cNvPr id="10" name="Titre 12"/>
          <p:cNvSpPr>
            <a:spLocks noGrp="1"/>
          </p:cNvSpPr>
          <p:nvPr>
            <p:ph type="title" hasCustomPrompt="1"/>
          </p:nvPr>
        </p:nvSpPr>
        <p:spPr>
          <a:xfrm>
            <a:off x="2235983" y="758825"/>
            <a:ext cx="8432017" cy="1152526"/>
          </a:xfrm>
          <a:prstGeom prst="rect">
            <a:avLst/>
          </a:prstGeom>
        </p:spPr>
        <p:txBody>
          <a:bodyPr/>
          <a:lstStyle>
            <a:lvl1pPr>
              <a:defRPr b="1" baseline="0">
                <a:solidFill>
                  <a:schemeClr val="tx2"/>
                </a:solidFill>
                <a:latin typeface="Montserrat" pitchFamily="2" charset="77"/>
                <a:cs typeface="Arial" panose="020B0604020202020204" pitchFamily="34" charset="0"/>
              </a:defRPr>
            </a:lvl1pPr>
          </a:lstStyle>
          <a:p>
            <a:r>
              <a:rPr lang="en-CA"/>
              <a:t>Insert slide title here</a:t>
            </a:r>
          </a:p>
        </p:txBody>
      </p:sp>
      <p:sp>
        <p:nvSpPr>
          <p:cNvPr id="9" name="Espace réservé du numéro de diapositive 5">
            <a:extLst>
              <a:ext uri="{FF2B5EF4-FFF2-40B4-BE49-F238E27FC236}">
                <a16:creationId xmlns:a16="http://schemas.microsoft.com/office/drawing/2014/main" id="{4BF53CF3-1959-EF48-BBB3-D0742B186E27}"/>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rgbClr val="FF4337"/>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rgbClr val="FF4337"/>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40915333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2 Project: 1 Photo + Description">
    <p:spTree>
      <p:nvGrpSpPr>
        <p:cNvPr id="1" name=""/>
        <p:cNvGrpSpPr/>
        <p:nvPr/>
      </p:nvGrpSpPr>
      <p:grpSpPr>
        <a:xfrm>
          <a:off x="0" y="0"/>
          <a:ext cx="0" cy="0"/>
          <a:chOff x="0" y="0"/>
          <a:chExt cx="0" cy="0"/>
        </a:xfrm>
      </p:grpSpPr>
      <p:sp>
        <p:nvSpPr>
          <p:cNvPr id="14" name="Espace réservé du numéro de diapositive 5"/>
          <p:cNvSpPr txBox="1">
            <a:spLocks/>
          </p:cNvSpPr>
          <p:nvPr/>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rgbClr val="FF4337"/>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rgbClr val="FF4337"/>
              </a:solidFill>
              <a:effectLst/>
              <a:uLnTx/>
              <a:uFillTx/>
              <a:latin typeface="Montserrat" pitchFamily="2" charset="77"/>
              <a:cs typeface="Arial" panose="020B0604020202020204" pitchFamily="34" charset="0"/>
            </a:endParaRPr>
          </a:p>
        </p:txBody>
      </p:sp>
      <p:sp>
        <p:nvSpPr>
          <p:cNvPr id="6" name="Titre 12"/>
          <p:cNvSpPr>
            <a:spLocks noGrp="1"/>
          </p:cNvSpPr>
          <p:nvPr>
            <p:ph type="title" hasCustomPrompt="1"/>
          </p:nvPr>
        </p:nvSpPr>
        <p:spPr>
          <a:xfrm>
            <a:off x="7988301" y="765173"/>
            <a:ext cx="3976686" cy="1511301"/>
          </a:xfrm>
        </p:spPr>
        <p:txBody>
          <a:bodyPr/>
          <a:lstStyle>
            <a:lvl1pPr algn="l">
              <a:defRPr baseline="0">
                <a:latin typeface="Montserrat" pitchFamily="2" charset="77"/>
                <a:cs typeface="Arial" panose="020B0604020202020204" pitchFamily="34" charset="0"/>
              </a:defRPr>
            </a:lvl1pPr>
          </a:lstStyle>
          <a:p>
            <a:r>
              <a:rPr lang="en-CA"/>
              <a:t>Insert project title here</a:t>
            </a:r>
            <a:br>
              <a:rPr lang="en-CA"/>
            </a:br>
            <a:endParaRPr lang="en-CA"/>
          </a:p>
        </p:txBody>
      </p:sp>
      <p:sp>
        <p:nvSpPr>
          <p:cNvPr id="7" name="Espace réservé du contenu 2"/>
          <p:cNvSpPr>
            <a:spLocks noGrp="1"/>
          </p:cNvSpPr>
          <p:nvPr>
            <p:ph sz="quarter" idx="16" hasCustomPrompt="1"/>
          </p:nvPr>
        </p:nvSpPr>
        <p:spPr>
          <a:xfrm>
            <a:off x="7988301" y="2443278"/>
            <a:ext cx="3976686" cy="3649548"/>
          </a:xfrm>
          <a:prstGeom prst="rect">
            <a:avLst/>
          </a:prstGeom>
        </p:spPr>
        <p:txBody>
          <a:bodyPr anchor="b">
            <a:normAutofit/>
          </a:bodyPr>
          <a:lstStyle>
            <a:lvl1pPr marL="0" indent="0">
              <a:buNone/>
              <a:defRPr sz="1400" baseline="0">
                <a:latin typeface="Montserrat" pitchFamily="2" charset="77"/>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a:t>Insert project description here</a:t>
            </a:r>
          </a:p>
        </p:txBody>
      </p:sp>
      <p:sp>
        <p:nvSpPr>
          <p:cNvPr id="8" name="Espace réservé pour une image  5"/>
          <p:cNvSpPr>
            <a:spLocks noGrp="1"/>
          </p:cNvSpPr>
          <p:nvPr>
            <p:ph type="pic" sz="quarter" idx="15" hasCustomPrompt="1"/>
          </p:nvPr>
        </p:nvSpPr>
        <p:spPr>
          <a:xfrm>
            <a:off x="1520042" y="1"/>
            <a:ext cx="6123771" cy="6858000"/>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latin typeface="Montserrat" pitchFamily="2" charset="77"/>
                <a:cs typeface="Arial" panose="020B0604020202020204" pitchFamily="34" charset="0"/>
              </a:defRPr>
            </a:lvl1pPr>
          </a:lstStyle>
          <a:p>
            <a:pPr marL="0" lvl="0" indent="0">
              <a:buNone/>
            </a:pPr>
            <a:r>
              <a:rPr lang="en-CA"/>
              <a:t>Insert project image here</a:t>
            </a:r>
          </a:p>
        </p:txBody>
      </p:sp>
      <p:sp>
        <p:nvSpPr>
          <p:cNvPr id="9" name="Espace réservé du pied de page 4"/>
          <p:cNvSpPr>
            <a:spLocks noGrp="1"/>
          </p:cNvSpPr>
          <p:nvPr>
            <p:ph type="ftr" sz="quarter" idx="11"/>
          </p:nvPr>
        </p:nvSpPr>
        <p:spPr>
          <a:xfrm>
            <a:off x="227013" y="225425"/>
            <a:ext cx="1080000" cy="755650"/>
          </a:xfrm>
          <a:prstGeom prst="rect">
            <a:avLst/>
          </a:prstGeom>
        </p:spPr>
        <p:txBody>
          <a:bodyPr/>
          <a:lstStyle>
            <a:lvl1pPr>
              <a:defRPr sz="1000">
                <a:solidFill>
                  <a:schemeClr val="tx2"/>
                </a:solidFill>
                <a:latin typeface="Montserrat" pitchFamily="2" charset="77"/>
                <a:cs typeface="Arial" panose="020B0604020202020204" pitchFamily="34" charset="0"/>
              </a:defRPr>
            </a:lvl1pPr>
          </a:lstStyle>
          <a:p>
            <a:r>
              <a:rPr lang="en-CA"/>
              <a:t>Insert sub-title here</a:t>
            </a:r>
          </a:p>
        </p:txBody>
      </p:sp>
    </p:spTree>
    <p:extLst>
      <p:ext uri="{BB962C8B-B14F-4D97-AF65-F5344CB8AC3E}">
        <p14:creationId xmlns:p14="http://schemas.microsoft.com/office/powerpoint/2010/main" val="296516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3 Project: 2 Photos + Description">
    <p:spTree>
      <p:nvGrpSpPr>
        <p:cNvPr id="1" name=""/>
        <p:cNvGrpSpPr/>
        <p:nvPr/>
      </p:nvGrpSpPr>
      <p:grpSpPr>
        <a:xfrm>
          <a:off x="0" y="0"/>
          <a:ext cx="0" cy="0"/>
          <a:chOff x="0" y="0"/>
          <a:chExt cx="0" cy="0"/>
        </a:xfrm>
      </p:grpSpPr>
      <p:sp>
        <p:nvSpPr>
          <p:cNvPr id="20" name="Espace réservé du pied de page 4"/>
          <p:cNvSpPr txBox="1">
            <a:spLocks/>
          </p:cNvSpPr>
          <p:nvPr userDrawn="1"/>
        </p:nvSpPr>
        <p:spPr>
          <a:xfrm>
            <a:off x="227013" y="225425"/>
            <a:ext cx="1080000" cy="755650"/>
          </a:xfrm>
          <a:prstGeom prst="rect">
            <a:avLst/>
          </a:prstGeom>
        </p:spPr>
        <p:txBody>
          <a:bodyPr vert="horz" lIns="91440" tIns="45720" rIns="91440" bIns="45720" rtlCol="0" anchor="t"/>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Insert sub-title here</a:t>
            </a:r>
          </a:p>
        </p:txBody>
      </p:sp>
      <p:sp>
        <p:nvSpPr>
          <p:cNvPr id="21" name="Espace réservé du numéro de diapositive 5"/>
          <p:cNvSpPr txBox="1">
            <a:spLocks/>
          </p:cNvSpPr>
          <p:nvPr userDrawn="1"/>
        </p:nvSpPr>
        <p:spPr>
          <a:xfrm>
            <a:off x="227014" y="3465513"/>
            <a:ext cx="1404936"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rgbClr val="FF4337"/>
                </a:solidFill>
                <a:effectLst/>
                <a:uLnTx/>
                <a:uFillTx/>
                <a:latin typeface="Montserrat" panose="02000505000000020004"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rgbClr val="FF4337"/>
              </a:solidFill>
              <a:effectLst/>
              <a:uLnTx/>
              <a:uFillTx/>
              <a:latin typeface="Montserrat" panose="02000505000000020004" pitchFamily="2" charset="77"/>
            </a:endParaRPr>
          </a:p>
        </p:txBody>
      </p:sp>
      <p:sp>
        <p:nvSpPr>
          <p:cNvPr id="7" name="Espace réservé pour une image  5"/>
          <p:cNvSpPr>
            <a:spLocks noGrp="1"/>
          </p:cNvSpPr>
          <p:nvPr>
            <p:ph type="pic" sz="quarter" idx="15" hasCustomPrompt="1"/>
          </p:nvPr>
        </p:nvSpPr>
        <p:spPr>
          <a:xfrm>
            <a:off x="6123660" y="-1"/>
            <a:ext cx="4534680" cy="2997201"/>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latin typeface="Montserrat" panose="02000505000000020004" pitchFamily="2" charset="77"/>
              </a:defRPr>
            </a:lvl1pPr>
          </a:lstStyle>
          <a:p>
            <a:pPr marL="0" lvl="0" indent="0">
              <a:buNone/>
            </a:pPr>
            <a:r>
              <a:rPr lang="en-CA"/>
              <a:t>Insert project image here</a:t>
            </a:r>
          </a:p>
        </p:txBody>
      </p:sp>
      <p:sp>
        <p:nvSpPr>
          <p:cNvPr id="8" name="Titre 12"/>
          <p:cNvSpPr>
            <a:spLocks noGrp="1"/>
          </p:cNvSpPr>
          <p:nvPr>
            <p:ph type="title" hasCustomPrompt="1"/>
          </p:nvPr>
        </p:nvSpPr>
        <p:spPr>
          <a:xfrm>
            <a:off x="1533661" y="3168410"/>
            <a:ext cx="4299242" cy="754748"/>
          </a:xfrm>
        </p:spPr>
        <p:txBody>
          <a:bodyPr/>
          <a:lstStyle>
            <a:lvl1pPr algn="l">
              <a:defRPr baseline="0">
                <a:latin typeface="Montserrat" panose="02000505000000020004" pitchFamily="2" charset="77"/>
              </a:defRPr>
            </a:lvl1pPr>
          </a:lstStyle>
          <a:p>
            <a:r>
              <a:rPr lang="en-CA"/>
              <a:t>Insert project title here</a:t>
            </a:r>
            <a:br>
              <a:rPr lang="en-CA"/>
            </a:br>
            <a:endParaRPr lang="en-CA"/>
          </a:p>
        </p:txBody>
      </p:sp>
      <p:sp>
        <p:nvSpPr>
          <p:cNvPr id="9" name="Espace réservé du contenu 2"/>
          <p:cNvSpPr>
            <a:spLocks noGrp="1"/>
          </p:cNvSpPr>
          <p:nvPr>
            <p:ph sz="quarter" idx="16" hasCustomPrompt="1"/>
          </p:nvPr>
        </p:nvSpPr>
        <p:spPr>
          <a:xfrm>
            <a:off x="1533661" y="4144948"/>
            <a:ext cx="4562338" cy="1945876"/>
          </a:xfrm>
          <a:prstGeom prst="rect">
            <a:avLst/>
          </a:prstGeom>
        </p:spPr>
        <p:txBody>
          <a:bodyPr anchor="b">
            <a:normAutofit/>
          </a:bodyPr>
          <a:lstStyle>
            <a:lvl1pPr marL="0" indent="0">
              <a:buNone/>
              <a:defRPr sz="1400" baseline="0">
                <a:latin typeface="Montserrat" panose="02000505000000020004"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a:t>Insert project description here</a:t>
            </a:r>
          </a:p>
        </p:txBody>
      </p:sp>
      <p:sp>
        <p:nvSpPr>
          <p:cNvPr id="10" name="Espace réservé pour une image  5"/>
          <p:cNvSpPr>
            <a:spLocks noGrp="1"/>
          </p:cNvSpPr>
          <p:nvPr>
            <p:ph type="pic" sz="quarter" idx="17" hasCustomPrompt="1"/>
          </p:nvPr>
        </p:nvSpPr>
        <p:spPr>
          <a:xfrm>
            <a:off x="1533661" y="0"/>
            <a:ext cx="4562339" cy="2997201"/>
          </a:xfrm>
          <a:prstGeom prst="rect">
            <a:avLst/>
          </a:prstGeo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latin typeface="Montserrat" panose="02000505000000020004" pitchFamily="2" charset="77"/>
              </a:defRPr>
            </a:lvl1pPr>
          </a:lstStyle>
          <a:p>
            <a:pPr marL="0" lvl="0" indent="0">
              <a:buNone/>
            </a:pPr>
            <a:r>
              <a:rPr lang="en-CA"/>
              <a:t>Insert project image here</a:t>
            </a:r>
          </a:p>
        </p:txBody>
      </p:sp>
      <p:cxnSp>
        <p:nvCxnSpPr>
          <p:cNvPr id="12" name="Connecteur droit 15"/>
          <p:cNvCxnSpPr/>
          <p:nvPr userDrawn="1"/>
        </p:nvCxnSpPr>
        <p:spPr>
          <a:xfrm>
            <a:off x="6096000" y="3152588"/>
            <a:ext cx="0" cy="2949363"/>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11" name="Titre 12">
            <a:extLst>
              <a:ext uri="{FF2B5EF4-FFF2-40B4-BE49-F238E27FC236}">
                <a16:creationId xmlns:a16="http://schemas.microsoft.com/office/drawing/2014/main" id="{AC4E14EA-C25B-CC49-A95A-4350567E34D0}"/>
              </a:ext>
            </a:extLst>
          </p:cNvPr>
          <p:cNvSpPr txBox="1">
            <a:spLocks/>
          </p:cNvSpPr>
          <p:nvPr userDrawn="1"/>
        </p:nvSpPr>
        <p:spPr>
          <a:xfrm>
            <a:off x="6435861" y="3168410"/>
            <a:ext cx="4016231" cy="754748"/>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2800" b="1" i="0" kern="1200" baseline="0">
                <a:solidFill>
                  <a:schemeClr val="tx2"/>
                </a:solidFill>
                <a:latin typeface="Montserrat" panose="02000505000000020004" pitchFamily="2" charset="77"/>
                <a:ea typeface="+mj-ea"/>
                <a:cs typeface="Arial" panose="020B0604020202020204" pitchFamily="34" charset="0"/>
              </a:defRPr>
            </a:lvl1pPr>
          </a:lstStyle>
          <a:p>
            <a:r>
              <a:rPr lang="en-CA"/>
              <a:t>Insert project title here</a:t>
            </a:r>
            <a:br>
              <a:rPr lang="en-CA"/>
            </a:br>
            <a:endParaRPr lang="en-CA"/>
          </a:p>
        </p:txBody>
      </p:sp>
      <p:sp>
        <p:nvSpPr>
          <p:cNvPr id="13" name="Espace réservé du contenu 2">
            <a:extLst>
              <a:ext uri="{FF2B5EF4-FFF2-40B4-BE49-F238E27FC236}">
                <a16:creationId xmlns:a16="http://schemas.microsoft.com/office/drawing/2014/main" id="{B6E466F3-673A-7A41-A2C7-269262F4F772}"/>
              </a:ext>
            </a:extLst>
          </p:cNvPr>
          <p:cNvSpPr>
            <a:spLocks noGrp="1"/>
          </p:cNvSpPr>
          <p:nvPr>
            <p:ph sz="quarter" idx="18" hasCustomPrompt="1"/>
          </p:nvPr>
        </p:nvSpPr>
        <p:spPr>
          <a:xfrm>
            <a:off x="6435861" y="4144948"/>
            <a:ext cx="4222477" cy="1945876"/>
          </a:xfrm>
          <a:prstGeom prst="rect">
            <a:avLst/>
          </a:prstGeom>
        </p:spPr>
        <p:txBody>
          <a:bodyPr anchor="b">
            <a:normAutofit/>
          </a:bodyPr>
          <a:lstStyle>
            <a:lvl1pPr marL="0" indent="0">
              <a:buNone/>
              <a:defRPr sz="1400" baseline="0">
                <a:latin typeface="Montserrat" panose="02000505000000020004"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a:t>Insert project description here</a:t>
            </a:r>
          </a:p>
        </p:txBody>
      </p:sp>
    </p:spTree>
    <p:extLst>
      <p:ext uri="{BB962C8B-B14F-4D97-AF65-F5344CB8AC3E}">
        <p14:creationId xmlns:p14="http://schemas.microsoft.com/office/powerpoint/2010/main" val="42558854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1 Content : 1 column">
    <p:spTree>
      <p:nvGrpSpPr>
        <p:cNvPr id="1" name=""/>
        <p:cNvGrpSpPr/>
        <p:nvPr/>
      </p:nvGrpSpPr>
      <p:grpSpPr>
        <a:xfrm>
          <a:off x="0" y="0"/>
          <a:ext cx="0" cy="0"/>
          <a:chOff x="0" y="0"/>
          <a:chExt cx="0" cy="0"/>
        </a:xfrm>
      </p:grpSpPr>
      <p:sp>
        <p:nvSpPr>
          <p:cNvPr id="16" name="Rectangle 15"/>
          <p:cNvSpPr/>
          <p:nvPr userDrawn="1"/>
        </p:nvSpPr>
        <p:spPr>
          <a:xfrm>
            <a:off x="1" y="0"/>
            <a:ext cx="1523999" cy="6863984"/>
          </a:xfrm>
          <a:prstGeom prst="rect">
            <a:avLst/>
          </a:prstGeom>
          <a:gradFill flip="none" rotWithShape="1">
            <a:gsLst>
              <a:gs pos="0">
                <a:srgbClr val="B3D6EC"/>
              </a:gs>
              <a:gs pos="39000">
                <a:srgbClr val="D8E6F0"/>
              </a:gs>
              <a:gs pos="100000">
                <a:srgbClr val="FFFF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8" name="Espace réservé du numéro de diapositive 5"/>
          <p:cNvSpPr txBox="1">
            <a:spLocks/>
          </p:cNvSpPr>
          <p:nvPr userDrawn="1"/>
        </p:nvSpPr>
        <p:spPr>
          <a:xfrm>
            <a:off x="227014" y="3465513"/>
            <a:ext cx="1404936"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rgbClr val="FF4337"/>
                </a:solidFill>
                <a:effectLst/>
                <a:uLnTx/>
                <a:uFillTx/>
                <a:latin typeface="Montserra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rgbClr val="FF4337"/>
              </a:solidFill>
              <a:effectLst/>
              <a:uLnTx/>
              <a:uFillTx/>
              <a:latin typeface="Montserrat" charset="0"/>
            </a:endParaRPr>
          </a:p>
        </p:txBody>
      </p:sp>
      <p:sp>
        <p:nvSpPr>
          <p:cNvPr id="30" name="Espace réservé du contenu 2"/>
          <p:cNvSpPr>
            <a:spLocks noGrp="1"/>
          </p:cNvSpPr>
          <p:nvPr>
            <p:ph sz="quarter" idx="13"/>
          </p:nvPr>
        </p:nvSpPr>
        <p:spPr>
          <a:xfrm>
            <a:off x="2235983" y="1882775"/>
            <a:ext cx="8432017" cy="4210050"/>
          </a:xfrm>
          <a:prstGeom prst="rect">
            <a:avLst/>
          </a:prstGeom>
        </p:spPr>
        <p:txBody>
          <a:bodyPr/>
          <a:lstStyle>
            <a:lvl1pPr marL="228600" indent="-228600">
              <a:buFont typeface="Montserrat" panose="00000500000000000000" pitchFamily="2" charset="0"/>
              <a:buChar char="−"/>
              <a:defRPr sz="2400">
                <a:latin typeface="Montserrat" panose="00000500000000000000" pitchFamily="2" charset="0"/>
              </a:defRPr>
            </a:lvl1pPr>
            <a:lvl2pPr marL="685800" indent="-228600">
              <a:buFont typeface="Montserrat" panose="00000500000000000000" pitchFamily="2" charset="0"/>
              <a:buChar char="−"/>
              <a:defRPr sz="2000">
                <a:latin typeface="Montserrat" panose="00000500000000000000" pitchFamily="2" charset="0"/>
              </a:defRPr>
            </a:lvl2pPr>
            <a:lvl3pPr marL="1143000" indent="-228600">
              <a:buFont typeface="Montserrat" panose="00000500000000000000" pitchFamily="2" charset="0"/>
              <a:buChar char="−"/>
              <a:defRPr sz="1800">
                <a:latin typeface="Montserrat" panose="00000500000000000000" pitchFamily="2" charset="0"/>
              </a:defRPr>
            </a:lvl3pPr>
            <a:lvl4pPr marL="1600200" indent="-228600">
              <a:buFont typeface="Montserrat" panose="00000500000000000000" pitchFamily="2" charset="0"/>
              <a:buChar char="−"/>
              <a:defRPr sz="1600">
                <a:latin typeface="Montserrat" panose="00000500000000000000" pitchFamily="2" charset="0"/>
              </a:defRPr>
            </a:lvl4pPr>
            <a:lvl5pPr marL="2057400" indent="-228600">
              <a:buFont typeface="Montserrat" panose="00000500000000000000" pitchFamily="2" charset="0"/>
              <a:buChar char="−"/>
              <a:defRPr sz="1600">
                <a:latin typeface="Montserrat" panose="00000500000000000000" pitchFamily="2" charset="0"/>
              </a:defRPr>
            </a:lvl5pPr>
          </a:lstStyle>
          <a:p>
            <a:pPr lvl="0"/>
            <a:r>
              <a:rPr lang="fr-FR"/>
              <a:t>Modifier les styles du texte du masque</a:t>
            </a:r>
          </a:p>
          <a:p>
            <a:pPr lvl="1"/>
            <a:r>
              <a:rPr lang="fr-FR"/>
              <a:t>Deuxième niveau
Troisième niveau
Quatrième niveau
Cinquième niveau</a:t>
            </a:r>
            <a:endParaRPr lang="en-CA"/>
          </a:p>
        </p:txBody>
      </p:sp>
      <p:sp>
        <p:nvSpPr>
          <p:cNvPr id="8" name="Espace réservé du pied de page 4"/>
          <p:cNvSpPr>
            <a:spLocks noGrp="1"/>
          </p:cNvSpPr>
          <p:nvPr>
            <p:ph type="ftr" sz="quarter" idx="11"/>
          </p:nvPr>
        </p:nvSpPr>
        <p:spPr>
          <a:xfrm>
            <a:off x="227013" y="225425"/>
            <a:ext cx="1080000" cy="755650"/>
          </a:xfrm>
          <a:prstGeom prst="rect">
            <a:avLst/>
          </a:prstGeom>
        </p:spPr>
        <p:txBody>
          <a:bodyPr/>
          <a:lstStyle>
            <a:lvl1pPr>
              <a:defRPr sz="1000">
                <a:solidFill>
                  <a:schemeClr val="tx2"/>
                </a:solidFill>
                <a:latin typeface="Montserrat" panose="00000500000000000000" pitchFamily="2" charset="0"/>
              </a:defRPr>
            </a:lvl1pPr>
          </a:lstStyle>
          <a:p>
            <a:r>
              <a:rPr lang="en-CA"/>
              <a:t>Insert sub-title here</a:t>
            </a:r>
          </a:p>
        </p:txBody>
      </p:sp>
      <p:sp>
        <p:nvSpPr>
          <p:cNvPr id="9" name="Titre 12">
            <a:extLst>
              <a:ext uri="{FF2B5EF4-FFF2-40B4-BE49-F238E27FC236}">
                <a16:creationId xmlns:a16="http://schemas.microsoft.com/office/drawing/2014/main" id="{26345AD4-174F-7B48-B50E-D88EF87DE459}"/>
              </a:ext>
            </a:extLst>
          </p:cNvPr>
          <p:cNvSpPr>
            <a:spLocks noGrp="1"/>
          </p:cNvSpPr>
          <p:nvPr>
            <p:ph type="title" hasCustomPrompt="1"/>
          </p:nvPr>
        </p:nvSpPr>
        <p:spPr>
          <a:xfrm>
            <a:off x="2235983" y="758825"/>
            <a:ext cx="8432017" cy="1085850"/>
          </a:xfrm>
          <a:prstGeom prst="rect">
            <a:avLst/>
          </a:prstGeom>
        </p:spPr>
        <p:txBody>
          <a:bodyPr/>
          <a:lstStyle>
            <a:lvl1pPr>
              <a:defRPr b="1" baseline="0">
                <a:solidFill>
                  <a:schemeClr val="tx2"/>
                </a:solidFill>
                <a:latin typeface="Montserrat" pitchFamily="2" charset="77"/>
                <a:cs typeface="Arial" panose="020B0604020202020204" pitchFamily="34" charset="0"/>
              </a:defRPr>
            </a:lvl1pPr>
          </a:lstStyle>
          <a:p>
            <a:r>
              <a:rPr lang="en-CA"/>
              <a:t>Insert slide title here</a:t>
            </a:r>
          </a:p>
        </p:txBody>
      </p:sp>
      <p:pic>
        <p:nvPicPr>
          <p:cNvPr id="10" name="Image 9">
            <a:extLst>
              <a:ext uri="{FF2B5EF4-FFF2-40B4-BE49-F238E27FC236}">
                <a16:creationId xmlns:a16="http://schemas.microsoft.com/office/drawing/2014/main" id="{60BDC271-32C0-C143-B0F4-E3787D63E3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750" y="6203551"/>
            <a:ext cx="900111" cy="429024"/>
          </a:xfrm>
          <a:prstGeom prst="rect">
            <a:avLst/>
          </a:prstGeom>
        </p:spPr>
      </p:pic>
    </p:spTree>
    <p:extLst>
      <p:ext uri="{BB962C8B-B14F-4D97-AF65-F5344CB8AC3E}">
        <p14:creationId xmlns:p14="http://schemas.microsoft.com/office/powerpoint/2010/main" val="68158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2 Content : 2 column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886594-C4D7-2940-BCEB-24835B53913F}"/>
              </a:ext>
            </a:extLst>
          </p:cNvPr>
          <p:cNvSpPr/>
          <p:nvPr userDrawn="1"/>
        </p:nvSpPr>
        <p:spPr>
          <a:xfrm>
            <a:off x="1" y="0"/>
            <a:ext cx="1523999" cy="6863984"/>
          </a:xfrm>
          <a:prstGeom prst="rect">
            <a:avLst/>
          </a:prstGeom>
          <a:gradFill flip="none" rotWithShape="1">
            <a:gsLst>
              <a:gs pos="0">
                <a:srgbClr val="B3D6EC"/>
              </a:gs>
              <a:gs pos="39000">
                <a:srgbClr val="D8E6F0"/>
              </a:gs>
              <a:gs pos="100000">
                <a:srgbClr val="FFFF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Montserrat"/>
              <a:ea typeface="+mn-ea"/>
              <a:cs typeface="+mn-cs"/>
            </a:endParaRPr>
          </a:p>
        </p:txBody>
      </p:sp>
      <p:sp>
        <p:nvSpPr>
          <p:cNvPr id="20" name="Espace réservé du numéro de diapositive 5"/>
          <p:cNvSpPr txBox="1">
            <a:spLocks/>
          </p:cNvSpPr>
          <p:nvPr userDrawn="1"/>
        </p:nvSpPr>
        <p:spPr>
          <a:xfrm>
            <a:off x="227014" y="3465513"/>
            <a:ext cx="1404936"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rgbClr val="FF4337"/>
                </a:solidFill>
                <a:effectLst/>
                <a:uLnTx/>
                <a:uFillTx/>
                <a:latin typeface="Montserrat"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rgbClr val="FF4337"/>
              </a:solidFill>
              <a:effectLst/>
              <a:uLnTx/>
              <a:uFillTx/>
              <a:latin typeface="Montserrat" charset="0"/>
            </a:endParaRPr>
          </a:p>
        </p:txBody>
      </p:sp>
      <p:sp>
        <p:nvSpPr>
          <p:cNvPr id="8" name="Espace réservé du contenu 2"/>
          <p:cNvSpPr>
            <a:spLocks noGrp="1"/>
          </p:cNvSpPr>
          <p:nvPr>
            <p:ph sz="quarter" idx="13"/>
          </p:nvPr>
        </p:nvSpPr>
        <p:spPr>
          <a:xfrm>
            <a:off x="2208214" y="1844675"/>
            <a:ext cx="3451442" cy="4248150"/>
          </a:xfrm>
          <a:prstGeom prst="rect">
            <a:avLst/>
          </a:prstGeom>
        </p:spPr>
        <p:txBody>
          <a:bodyPr/>
          <a:lstStyle>
            <a:lvl1pPr marL="228600" indent="-228600">
              <a:buFont typeface="Calibri" panose="020F0502020204030204" pitchFamily="34" charset="0"/>
              <a:buChar char="−"/>
              <a:defRPr sz="2400">
                <a:latin typeface="Montserrat" panose="00000500000000000000" pitchFamily="2" charset="0"/>
              </a:defRPr>
            </a:lvl1pPr>
            <a:lvl2pPr marL="685800" indent="-228600">
              <a:buFont typeface="Calibri" panose="020F0502020204030204" pitchFamily="34" charset="0"/>
              <a:buChar char="−"/>
              <a:defRPr sz="2000">
                <a:latin typeface="Montserrat" panose="00000500000000000000" pitchFamily="2" charset="0"/>
              </a:defRPr>
            </a:lvl2pPr>
            <a:lvl3pPr marL="1143000" indent="-228600">
              <a:buFont typeface="Calibri" panose="020F0502020204030204" pitchFamily="34" charset="0"/>
              <a:buChar char="−"/>
              <a:defRPr>
                <a:latin typeface="Montserrat" panose="00000500000000000000" pitchFamily="2" charset="0"/>
              </a:defRPr>
            </a:lvl3pPr>
            <a:lvl4pPr marL="1600200" indent="-228600">
              <a:buFont typeface="Calibri" panose="020F0502020204030204" pitchFamily="34" charset="0"/>
              <a:buChar char="−"/>
              <a:defRPr>
                <a:latin typeface="Montserrat" panose="00000500000000000000" pitchFamily="2" charset="0"/>
              </a:defRPr>
            </a:lvl4pPr>
            <a:lvl5pPr marL="2057400" indent="-228600">
              <a:buFont typeface="Calibri" panose="020F0502020204030204" pitchFamily="34" charset="0"/>
              <a:buChar char="−"/>
              <a:defRPr>
                <a:latin typeface="Montserrat" panose="00000500000000000000" pitchFamily="2" charset="0"/>
              </a:defRPr>
            </a:lvl5pPr>
          </a:lstStyle>
          <a:p>
            <a:pPr lvl="0"/>
            <a:r>
              <a:rPr lang="fr-FR"/>
              <a:t>Modifier les styles du texte du masque</a:t>
            </a:r>
          </a:p>
          <a:p>
            <a:pPr lvl="1"/>
            <a:r>
              <a:rPr lang="fr-FR"/>
              <a:t>Deuxième niveau
Troisième niveau
Quatrième niveau
Cinquième niveau</a:t>
            </a:r>
            <a:endParaRPr lang="en-CA"/>
          </a:p>
        </p:txBody>
      </p:sp>
      <p:sp>
        <p:nvSpPr>
          <p:cNvPr id="9" name="Espace réservé du contenu 2"/>
          <p:cNvSpPr>
            <a:spLocks noGrp="1"/>
          </p:cNvSpPr>
          <p:nvPr>
            <p:ph sz="quarter" idx="14"/>
          </p:nvPr>
        </p:nvSpPr>
        <p:spPr>
          <a:xfrm>
            <a:off x="6462236" y="1847451"/>
            <a:ext cx="4205763" cy="4245374"/>
          </a:xfrm>
          <a:prstGeom prst="rect">
            <a:avLst/>
          </a:prstGeom>
        </p:spPr>
        <p:txBody>
          <a:bodyPr/>
          <a:lstStyle>
            <a:lvl1pPr marL="228600" indent="-228600">
              <a:buFont typeface="Calibri" panose="020F0502020204030204" pitchFamily="34" charset="0"/>
              <a:buChar char="−"/>
              <a:defRPr sz="2400">
                <a:latin typeface="Montserrat" panose="00000500000000000000" pitchFamily="2" charset="0"/>
              </a:defRPr>
            </a:lvl1pPr>
            <a:lvl2pPr marL="685800" indent="-228600">
              <a:buFont typeface="Calibri" panose="020F0502020204030204" pitchFamily="34" charset="0"/>
              <a:buChar char="−"/>
              <a:defRPr sz="2000">
                <a:latin typeface="Montserrat" panose="00000500000000000000" pitchFamily="2" charset="0"/>
              </a:defRPr>
            </a:lvl2pPr>
            <a:lvl3pPr marL="1143000" indent="-228600">
              <a:buFont typeface="Calibri" panose="020F0502020204030204" pitchFamily="34" charset="0"/>
              <a:buChar char="−"/>
              <a:defRPr>
                <a:latin typeface="Montserrat" panose="00000500000000000000" pitchFamily="2" charset="0"/>
              </a:defRPr>
            </a:lvl3pPr>
            <a:lvl4pPr marL="1600200" indent="-228600">
              <a:buFont typeface="Calibri" panose="020F0502020204030204" pitchFamily="34" charset="0"/>
              <a:buChar char="−"/>
              <a:defRPr>
                <a:latin typeface="Montserrat" panose="00000500000000000000" pitchFamily="2" charset="0"/>
              </a:defRPr>
            </a:lvl4pPr>
            <a:lvl5pPr marL="2057400" indent="-228600">
              <a:buFont typeface="Calibri" panose="020F0502020204030204" pitchFamily="34" charset="0"/>
              <a:buChar char="−"/>
              <a:defRPr>
                <a:latin typeface="Montserrat" panose="00000500000000000000" pitchFamily="2" charset="0"/>
              </a:defRPr>
            </a:lvl5pPr>
          </a:lstStyle>
          <a:p>
            <a:pPr lvl="0"/>
            <a:r>
              <a:rPr lang="fr-FR"/>
              <a:t>Modifier les styles du texte du masque</a:t>
            </a:r>
          </a:p>
          <a:p>
            <a:pPr lvl="1"/>
            <a:r>
              <a:rPr lang="fr-FR"/>
              <a:t>Deuxième niveau
Troisième niveau
Quatrième niveau
Cinquième niveau</a:t>
            </a:r>
            <a:endParaRPr lang="en-CA"/>
          </a:p>
        </p:txBody>
      </p:sp>
      <p:cxnSp>
        <p:nvCxnSpPr>
          <p:cNvPr id="10" name="Connecteur droit 3"/>
          <p:cNvCxnSpPr>
            <a:cxnSpLocks/>
          </p:cNvCxnSpPr>
          <p:nvPr userDrawn="1"/>
        </p:nvCxnSpPr>
        <p:spPr>
          <a:xfrm>
            <a:off x="6096000" y="1665289"/>
            <a:ext cx="0" cy="4427536"/>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11" name="Espace réservé du pied de page 4"/>
          <p:cNvSpPr>
            <a:spLocks noGrp="1"/>
          </p:cNvSpPr>
          <p:nvPr>
            <p:ph type="ftr" sz="quarter" idx="11"/>
          </p:nvPr>
        </p:nvSpPr>
        <p:spPr>
          <a:xfrm>
            <a:off x="227013" y="225425"/>
            <a:ext cx="1080000" cy="755650"/>
          </a:xfrm>
          <a:prstGeom prst="rect">
            <a:avLst/>
          </a:prstGeom>
        </p:spPr>
        <p:txBody>
          <a:bodyPr/>
          <a:lstStyle>
            <a:lvl1pPr>
              <a:defRPr sz="1000">
                <a:solidFill>
                  <a:schemeClr val="tx2"/>
                </a:solidFill>
                <a:latin typeface="Montserrat" panose="00000500000000000000" pitchFamily="2" charset="0"/>
              </a:defRPr>
            </a:lvl1pPr>
          </a:lstStyle>
          <a:p>
            <a:r>
              <a:rPr lang="en-CA"/>
              <a:t>Insert sub-title here</a:t>
            </a:r>
          </a:p>
        </p:txBody>
      </p:sp>
      <p:pic>
        <p:nvPicPr>
          <p:cNvPr id="13" name="Image 12">
            <a:extLst>
              <a:ext uri="{FF2B5EF4-FFF2-40B4-BE49-F238E27FC236}">
                <a16:creationId xmlns:a16="http://schemas.microsoft.com/office/drawing/2014/main" id="{0BC29BFD-BB08-1841-BD80-E72BBC7100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6750" y="6203551"/>
            <a:ext cx="900111" cy="429024"/>
          </a:xfrm>
          <a:prstGeom prst="rect">
            <a:avLst/>
          </a:prstGeom>
        </p:spPr>
      </p:pic>
      <p:sp>
        <p:nvSpPr>
          <p:cNvPr id="14" name="Titre 12">
            <a:extLst>
              <a:ext uri="{FF2B5EF4-FFF2-40B4-BE49-F238E27FC236}">
                <a16:creationId xmlns:a16="http://schemas.microsoft.com/office/drawing/2014/main" id="{44ED7102-8A92-674B-8AD2-488EF490CEDA}"/>
              </a:ext>
            </a:extLst>
          </p:cNvPr>
          <p:cNvSpPr>
            <a:spLocks noGrp="1"/>
          </p:cNvSpPr>
          <p:nvPr>
            <p:ph type="title" hasCustomPrompt="1"/>
          </p:nvPr>
        </p:nvSpPr>
        <p:spPr>
          <a:xfrm>
            <a:off x="2226358" y="758825"/>
            <a:ext cx="8432017" cy="900000"/>
          </a:xfrm>
          <a:prstGeom prst="rect">
            <a:avLst/>
          </a:prstGeom>
        </p:spPr>
        <p:txBody>
          <a:bodyPr/>
          <a:lstStyle>
            <a:lvl1pPr>
              <a:defRPr b="1" baseline="0">
                <a:solidFill>
                  <a:schemeClr val="tx2"/>
                </a:solidFill>
                <a:latin typeface="Montserrat" pitchFamily="2" charset="77"/>
                <a:cs typeface="Arial" panose="020B0604020202020204" pitchFamily="34" charset="0"/>
              </a:defRPr>
            </a:lvl1pPr>
          </a:lstStyle>
          <a:p>
            <a:r>
              <a:rPr lang="en-CA"/>
              <a:t>Insert slide title here</a:t>
            </a:r>
          </a:p>
        </p:txBody>
      </p:sp>
    </p:spTree>
    <p:extLst>
      <p:ext uri="{BB962C8B-B14F-4D97-AF65-F5344CB8AC3E}">
        <p14:creationId xmlns:p14="http://schemas.microsoft.com/office/powerpoint/2010/main" val="18317697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4" name="Espace réservé du numéro de diapositive 5">
            <a:extLst>
              <a:ext uri="{FF2B5EF4-FFF2-40B4-BE49-F238E27FC236}">
                <a16:creationId xmlns:a16="http://schemas.microsoft.com/office/drawing/2014/main" id="{BFAC38F0-C859-A243-AEBC-391B86768297}"/>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5" name="Picture Placeholder 29">
            <a:extLst>
              <a:ext uri="{FF2B5EF4-FFF2-40B4-BE49-F238E27FC236}">
                <a16:creationId xmlns:a16="http://schemas.microsoft.com/office/drawing/2014/main" id="{1AADA60F-71F2-0B4A-ADB0-A5D3C5BBD445}"/>
              </a:ext>
            </a:extLst>
          </p:cNvPr>
          <p:cNvSpPr>
            <a:spLocks noGrp="1"/>
          </p:cNvSpPr>
          <p:nvPr>
            <p:ph type="pic" sz="quarter" idx="13" hasCustomPrompt="1"/>
          </p:nvPr>
        </p:nvSpPr>
        <p:spPr>
          <a:xfrm>
            <a:off x="915670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19727746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tro + 3 bullets + 1 co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2" y="1233488"/>
            <a:ext cx="6118458" cy="90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4" name="Espace réservé du numéro de diapositive 5">
            <a:extLst>
              <a:ext uri="{FF2B5EF4-FFF2-40B4-BE49-F238E27FC236}">
                <a16:creationId xmlns:a16="http://schemas.microsoft.com/office/drawing/2014/main" id="{BFAC38F0-C859-A243-AEBC-391B86768297}"/>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5" name="Picture Placeholder 29">
            <a:extLst>
              <a:ext uri="{FF2B5EF4-FFF2-40B4-BE49-F238E27FC236}">
                <a16:creationId xmlns:a16="http://schemas.microsoft.com/office/drawing/2014/main" id="{1AADA60F-71F2-0B4A-ADB0-A5D3C5BBD445}"/>
              </a:ext>
            </a:extLst>
          </p:cNvPr>
          <p:cNvSpPr>
            <a:spLocks noGrp="1"/>
          </p:cNvSpPr>
          <p:nvPr>
            <p:ph type="pic" sz="quarter" idx="13" hasCustomPrompt="1"/>
          </p:nvPr>
        </p:nvSpPr>
        <p:spPr>
          <a:xfrm>
            <a:off x="10668000" y="765175"/>
            <a:ext cx="15240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34334635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606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4577316" y="1253007"/>
            <a:ext cx="6090684" cy="1080000"/>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6" name="Espace réservé du numéro de diapositive 5">
            <a:extLst>
              <a:ext uri="{FF2B5EF4-FFF2-40B4-BE49-F238E27FC236}">
                <a16:creationId xmlns:a16="http://schemas.microsoft.com/office/drawing/2014/main" id="{9EE942C4-E146-1347-96B7-1975B564FDB9}"/>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bg1"/>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bg1"/>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28994675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524001" y="1233488"/>
            <a:ext cx="9143999" cy="1023467"/>
          </a:xfrm>
        </p:spPr>
        <p:txBody>
          <a:bodyPr/>
          <a:lstStyle>
            <a:lvl1pPr>
              <a:defRPr>
                <a:solidFill>
                  <a:schemeClr val="accent4"/>
                </a:solidFill>
                <a:latin typeface="Montserrat" pitchFamily="2" charset="77"/>
              </a:defRPr>
            </a:lvl1pPr>
          </a:lstStyle>
          <a:p>
            <a:r>
              <a:rPr lang="en-CA"/>
              <a:t>Insert slide title here</a:t>
            </a:r>
            <a:endParaRPr lang="en-US"/>
          </a:p>
        </p:txBody>
      </p:sp>
      <p:sp>
        <p:nvSpPr>
          <p:cNvPr id="3" name="Espace réservé du numéro de diapositive 5">
            <a:extLst>
              <a:ext uri="{FF2B5EF4-FFF2-40B4-BE49-F238E27FC236}">
                <a16:creationId xmlns:a16="http://schemas.microsoft.com/office/drawing/2014/main" id="{A420AD4B-4224-CB4E-A53C-9047A1029A97}"/>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Tree>
    <p:extLst>
      <p:ext uri="{BB962C8B-B14F-4D97-AF65-F5344CB8AC3E}">
        <p14:creationId xmlns:p14="http://schemas.microsoft.com/office/powerpoint/2010/main" val="28361824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24.xml"/><Relationship Id="rId4" Type="http://schemas.openxmlformats.org/officeDocument/2006/relationships/image" Target="../media/image8.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image" Target="../media/image14.pn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theme" Target="../theme/theme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C4960BFC-347B-1048-8E1E-34CC881E5E46}"/>
              </a:ext>
            </a:extLst>
          </p:cNvPr>
          <p:cNvPicPr>
            <a:picLocks noChangeAspect="1"/>
          </p:cNvPicPr>
          <p:nvPr userDrawn="1"/>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477056" y="315724"/>
            <a:ext cx="550409" cy="261444"/>
          </a:xfrm>
          <a:prstGeom prst="rect">
            <a:avLst/>
          </a:prstGeom>
        </p:spPr>
      </p:pic>
      <p:sp>
        <p:nvSpPr>
          <p:cNvPr id="2" name="Espace réservé du titre 1">
            <a:extLst>
              <a:ext uri="{FF2B5EF4-FFF2-40B4-BE49-F238E27FC236}">
                <a16:creationId xmlns:a16="http://schemas.microsoft.com/office/drawing/2014/main" id="{13C13E0C-12F8-8F45-B3D6-F0C1BA8D9702}"/>
              </a:ext>
            </a:extLst>
          </p:cNvPr>
          <p:cNvSpPr>
            <a:spLocks noGrp="1"/>
          </p:cNvSpPr>
          <p:nvPr>
            <p:ph type="title"/>
          </p:nvPr>
        </p:nvSpPr>
        <p:spPr>
          <a:xfrm>
            <a:off x="1785368" y="1233489"/>
            <a:ext cx="9559723" cy="863600"/>
          </a:xfrm>
          <a:prstGeom prst="rect">
            <a:avLst/>
          </a:prstGeom>
        </p:spPr>
        <p:txBody>
          <a:bodyPr vert="horz" lIns="91440" tIns="45720" rIns="91440" bIns="45720" rtlCol="0" anchor="t" anchorCtr="0">
            <a:normAutofit/>
          </a:bodyPr>
          <a:lstStyle/>
          <a:p>
            <a:r>
              <a:rPr lang="fr-CA"/>
              <a:t>Change the </a:t>
            </a:r>
            <a:r>
              <a:rPr lang="fr-CA" err="1"/>
              <a:t>title</a:t>
            </a:r>
            <a:r>
              <a:rPr lang="fr-CA"/>
              <a:t> </a:t>
            </a:r>
            <a:r>
              <a:rPr lang="fr-CA" err="1"/>
              <a:t>text</a:t>
            </a:r>
            <a:endParaRPr lang="fr-FR"/>
          </a:p>
        </p:txBody>
      </p:sp>
      <p:sp>
        <p:nvSpPr>
          <p:cNvPr id="3" name="Espace réservé du texte 2">
            <a:extLst>
              <a:ext uri="{FF2B5EF4-FFF2-40B4-BE49-F238E27FC236}">
                <a16:creationId xmlns:a16="http://schemas.microsoft.com/office/drawing/2014/main" id="{9255D721-CAFD-DD40-BD9A-E933EDE2B1C0}"/>
              </a:ext>
            </a:extLst>
          </p:cNvPr>
          <p:cNvSpPr>
            <a:spLocks noGrp="1"/>
          </p:cNvSpPr>
          <p:nvPr>
            <p:ph type="body" idx="1"/>
          </p:nvPr>
        </p:nvSpPr>
        <p:spPr>
          <a:xfrm>
            <a:off x="1785367" y="2351314"/>
            <a:ext cx="9559724" cy="3741511"/>
          </a:xfrm>
          <a:prstGeom prst="rect">
            <a:avLst/>
          </a:prstGeom>
        </p:spPr>
        <p:txBody>
          <a:bodyPr vert="horz" lIns="91440" tIns="45720" rIns="91440" bIns="45720" rtlCol="0">
            <a:normAutofit/>
          </a:bodyPr>
          <a:lstStyle/>
          <a:p>
            <a:pPr lvl="0"/>
            <a:r>
              <a:rPr lang="fr-CA"/>
              <a:t>Click to change </a:t>
            </a:r>
            <a:r>
              <a:rPr lang="fr-CA" err="1"/>
              <a:t>text</a:t>
            </a:r>
            <a:endParaRPr lang="fr-CA"/>
          </a:p>
          <a:p>
            <a:pPr lvl="1"/>
            <a:r>
              <a:rPr lang="fr-CA"/>
              <a:t>Second </a:t>
            </a:r>
            <a:r>
              <a:rPr lang="fr-CA" err="1"/>
              <a:t>level</a:t>
            </a:r>
            <a:endParaRPr lang="fr-CA"/>
          </a:p>
          <a:p>
            <a:pPr lvl="2"/>
            <a:r>
              <a:rPr lang="fr-CA" err="1"/>
              <a:t>Third</a:t>
            </a:r>
            <a:r>
              <a:rPr lang="fr-CA"/>
              <a:t> </a:t>
            </a:r>
            <a:r>
              <a:rPr lang="fr-CA" err="1"/>
              <a:t>level</a:t>
            </a:r>
            <a:endParaRPr lang="fr-CA"/>
          </a:p>
          <a:p>
            <a:pPr lvl="3"/>
            <a:r>
              <a:rPr lang="fr-CA" err="1"/>
              <a:t>Fourth</a:t>
            </a:r>
            <a:r>
              <a:rPr lang="fr-CA"/>
              <a:t> </a:t>
            </a:r>
            <a:r>
              <a:rPr lang="fr-CA" err="1"/>
              <a:t>level</a:t>
            </a:r>
            <a:endParaRPr lang="fr-CA"/>
          </a:p>
          <a:p>
            <a:pPr lvl="4"/>
            <a:r>
              <a:rPr lang="fr-CA" err="1"/>
              <a:t>Fifth</a:t>
            </a:r>
            <a:r>
              <a:rPr lang="fr-CA"/>
              <a:t> </a:t>
            </a:r>
            <a:r>
              <a:rPr lang="fr-CA" err="1"/>
              <a:t>level</a:t>
            </a:r>
            <a:endParaRPr lang="fr-FR"/>
          </a:p>
        </p:txBody>
      </p:sp>
      <p:sp>
        <p:nvSpPr>
          <p:cNvPr id="19" name="Espace réservé du numéro de diapositive 5">
            <a:extLst>
              <a:ext uri="{FF2B5EF4-FFF2-40B4-BE49-F238E27FC236}">
                <a16:creationId xmlns:a16="http://schemas.microsoft.com/office/drawing/2014/main" id="{E4725CB0-4EBD-3C4E-BBC7-74B5ED9CC839}"/>
              </a:ext>
            </a:extLst>
          </p:cNvPr>
          <p:cNvSpPr txBox="1">
            <a:spLocks/>
          </p:cNvSpPr>
          <p:nvPr userDrawn="1"/>
        </p:nvSpPr>
        <p:spPr>
          <a:xfrm>
            <a:off x="0" y="6310313"/>
            <a:ext cx="14986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400" b="0" i="0" u="none" strike="noStrike" kern="1200" cap="none" spc="0" normalizeH="0" baseline="0" noProof="0" smtClean="0">
                <a:ln>
                  <a:noFill/>
                </a:ln>
                <a:solidFill>
                  <a:schemeClr val="tx2"/>
                </a:solidFill>
                <a:effectLst/>
                <a:uLnTx/>
                <a:uFillTx/>
                <a:latin typeface="Montserrat" pitchFamily="2" charset="77"/>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400" b="0" i="0" u="none" strike="noStrike" kern="1200" cap="none" spc="0" normalizeH="0" baseline="0" noProof="0">
              <a:ln>
                <a:noFill/>
              </a:ln>
              <a:solidFill>
                <a:schemeClr val="tx2"/>
              </a:solidFill>
              <a:effectLst/>
              <a:uLnTx/>
              <a:uFillTx/>
              <a:latin typeface="Montserrat" pitchFamily="2" charset="77"/>
              <a:cs typeface="Arial" panose="020B0604020202020204" pitchFamily="34" charset="0"/>
            </a:endParaRPr>
          </a:p>
        </p:txBody>
      </p:sp>
      <p:sp>
        <p:nvSpPr>
          <p:cNvPr id="24" name="ZoneTexte 23">
            <a:extLst>
              <a:ext uri="{FF2B5EF4-FFF2-40B4-BE49-F238E27FC236}">
                <a16:creationId xmlns:a16="http://schemas.microsoft.com/office/drawing/2014/main" id="{B291AC62-C54D-AE40-BC36-747ED255713F}"/>
              </a:ext>
            </a:extLst>
          </p:cNvPr>
          <p:cNvSpPr txBox="1"/>
          <p:nvPr userDrawn="1"/>
        </p:nvSpPr>
        <p:spPr>
          <a:xfrm rot="16200000">
            <a:off x="-1052501" y="4028985"/>
            <a:ext cx="3609521" cy="518160"/>
          </a:xfrm>
          <a:prstGeom prst="rect">
            <a:avLst/>
          </a:prstGeom>
        </p:spPr>
        <p:txBody>
          <a:bodyPr vert="horz" wrap="square" lIns="91440" tIns="45720" rIns="91440" bIns="45720" rtlCol="0" anchor="ctr">
            <a:noAutofit/>
          </a:bodyPr>
          <a:lstStyle/>
          <a:p>
            <a:pPr algn="l"/>
            <a:r>
              <a:rPr lang="fr-FR" sz="1000" dirty="0">
                <a:solidFill>
                  <a:schemeClr val="tx2"/>
                </a:solidFill>
                <a:latin typeface="Gentium Basic" panose="02000503060000020004" pitchFamily="2" charset="77"/>
              </a:rPr>
              <a:t>DC All-Hands: Return to Office</a:t>
            </a:r>
          </a:p>
        </p:txBody>
      </p:sp>
    </p:spTree>
    <p:extLst>
      <p:ext uri="{BB962C8B-B14F-4D97-AF65-F5344CB8AC3E}">
        <p14:creationId xmlns:p14="http://schemas.microsoft.com/office/powerpoint/2010/main" val="3213862609"/>
      </p:ext>
    </p:extLst>
  </p:cSld>
  <p:clrMap bg1="dk1" tx1="lt1" bg2="dk2" tx2="lt2" accent1="accent1" accent2="accent2" accent3="accent3" accent4="accent4" accent5="accent5" accent6="accent6" hlink="hlink" folHlink="folHlink"/>
  <p:sldLayoutIdLst>
    <p:sldLayoutId id="2147483875" r:id="rId1"/>
    <p:sldLayoutId id="2147483877" r:id="rId2"/>
    <p:sldLayoutId id="2147483906" r:id="rId3"/>
    <p:sldLayoutId id="2147483880" r:id="rId4"/>
    <p:sldLayoutId id="2147483878" r:id="rId5"/>
    <p:sldLayoutId id="2147483884" r:id="rId6"/>
    <p:sldLayoutId id="2147483882" r:id="rId7"/>
    <p:sldLayoutId id="2147483870" r:id="rId8"/>
    <p:sldLayoutId id="2147483912" r:id="rId9"/>
    <p:sldLayoutId id="2147483871" r:id="rId10"/>
    <p:sldLayoutId id="2147483898" r:id="rId11"/>
    <p:sldLayoutId id="2147483891" r:id="rId12"/>
    <p:sldLayoutId id="2147483913" r:id="rId13"/>
    <p:sldLayoutId id="2147483873" r:id="rId14"/>
    <p:sldLayoutId id="2147483872" r:id="rId15"/>
    <p:sldLayoutId id="2147483892" r:id="rId16"/>
    <p:sldLayoutId id="2147483889" r:id="rId17"/>
    <p:sldLayoutId id="2147483916" r:id="rId18"/>
    <p:sldLayoutId id="2147483910" r:id="rId19"/>
    <p:sldLayoutId id="2147484013" r:id="rId20"/>
    <p:sldLayoutId id="2147484015" r:id="rId21"/>
    <p:sldLayoutId id="2147484016" r:id="rId22"/>
    <p:sldLayoutId id="2147484017" r:id="rId2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p:txStyles>
    <p:titleStyle>
      <a:lvl1pPr algn="l" defTabSz="914400" rtl="0" eaLnBrk="1" latinLnBrk="0" hangingPunct="1">
        <a:lnSpc>
          <a:spcPct val="90000"/>
        </a:lnSpc>
        <a:spcBef>
          <a:spcPct val="0"/>
        </a:spcBef>
        <a:buNone/>
        <a:defRPr sz="2400" b="1" i="0" kern="1200">
          <a:solidFill>
            <a:schemeClr val="tx1"/>
          </a:solidFill>
          <a:latin typeface="Montserrat" pitchFamily="2" charset="77"/>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60000"/>
        <a:buFontTx/>
        <a:buNone/>
        <a:defRPr sz="1600" kern="1200">
          <a:solidFill>
            <a:schemeClr val="tx1"/>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7" orient="horz" pos="3838" userDrawn="1">
          <p15:clr>
            <a:srgbClr val="F26B43"/>
          </p15:clr>
        </p15:guide>
        <p15:guide id="8" pos="3840" userDrawn="1">
          <p15:clr>
            <a:srgbClr val="F26B43"/>
          </p15:clr>
        </p15:guide>
        <p15:guide id="9" pos="4815" userDrawn="1">
          <p15:clr>
            <a:srgbClr val="F26B43"/>
          </p15:clr>
        </p15:guide>
        <p15:guide id="10" pos="5768" userDrawn="1">
          <p15:clr>
            <a:srgbClr val="F26B43"/>
          </p15:clr>
        </p15:guide>
        <p15:guide id="11" pos="6720" userDrawn="1">
          <p15:clr>
            <a:srgbClr val="F26B43"/>
          </p15:clr>
        </p15:guide>
        <p15:guide id="12" pos="2887" userDrawn="1">
          <p15:clr>
            <a:srgbClr val="F26B43"/>
          </p15:clr>
        </p15:guide>
        <p15:guide id="13" pos="1912" userDrawn="1">
          <p15:clr>
            <a:srgbClr val="F26B43"/>
          </p15:clr>
        </p15:guide>
        <p15:guide id="14" pos="960" userDrawn="1">
          <p15:clr>
            <a:srgbClr val="F26B43"/>
          </p15:clr>
        </p15:guide>
        <p15:guide id="15" pos="1118" userDrawn="1">
          <p15:clr>
            <a:srgbClr val="F26B43"/>
          </p15:clr>
        </p15:guide>
        <p15:guide id="16" pos="1186" userDrawn="1">
          <p15:clr>
            <a:srgbClr val="F26B43"/>
          </p15:clr>
        </p15:guide>
        <p15:guide id="17" orient="horz" pos="777" userDrawn="1">
          <p15:clr>
            <a:srgbClr val="F26B43"/>
          </p15:clr>
        </p15:guide>
        <p15:guide id="18" orient="horz" pos="4042" userDrawn="1">
          <p15:clr>
            <a:srgbClr val="F26B43"/>
          </p15:clr>
        </p15:guide>
        <p15:guide id="19" orient="horz" pos="1321" userDrawn="1">
          <p15:clr>
            <a:srgbClr val="F26B43"/>
          </p15:clr>
        </p15:guide>
        <p15:guide id="20" orient="horz" pos="1480" userDrawn="1">
          <p15:clr>
            <a:srgbClr val="F26B43"/>
          </p15:clr>
        </p15:guide>
        <p15:guide id="21" orient="horz" pos="1911" userDrawn="1">
          <p15:clr>
            <a:srgbClr val="F26B43"/>
          </p15:clr>
        </p15:guide>
        <p15:guide id="22" orient="horz" pos="20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C4960BFC-347B-1048-8E1E-34CC881E5E4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7056" y="315724"/>
            <a:ext cx="550409" cy="261444"/>
          </a:xfrm>
          <a:prstGeom prst="rect">
            <a:avLst/>
          </a:prstGeom>
        </p:spPr>
      </p:pic>
      <p:sp>
        <p:nvSpPr>
          <p:cNvPr id="2" name="Espace réservé du titre 1">
            <a:extLst>
              <a:ext uri="{FF2B5EF4-FFF2-40B4-BE49-F238E27FC236}">
                <a16:creationId xmlns:a16="http://schemas.microsoft.com/office/drawing/2014/main" id="{13C13E0C-12F8-8F45-B3D6-F0C1BA8D9702}"/>
              </a:ext>
            </a:extLst>
          </p:cNvPr>
          <p:cNvSpPr>
            <a:spLocks noGrp="1"/>
          </p:cNvSpPr>
          <p:nvPr>
            <p:ph type="title"/>
          </p:nvPr>
        </p:nvSpPr>
        <p:spPr>
          <a:xfrm>
            <a:off x="1785368" y="1233489"/>
            <a:ext cx="9559723" cy="863600"/>
          </a:xfrm>
          <a:prstGeom prst="rect">
            <a:avLst/>
          </a:prstGeom>
        </p:spPr>
        <p:txBody>
          <a:bodyPr vert="horz" lIns="91440" tIns="45720" rIns="91440" bIns="45720" rtlCol="0" anchor="t" anchorCtr="0">
            <a:normAutofit/>
          </a:bodyPr>
          <a:lstStyle/>
          <a:p>
            <a:r>
              <a:rPr lang="fr-CA"/>
              <a:t>Click to </a:t>
            </a:r>
            <a:r>
              <a:rPr lang="fr-CA" err="1"/>
              <a:t>add</a:t>
            </a:r>
            <a:r>
              <a:rPr lang="fr-CA"/>
              <a:t> </a:t>
            </a:r>
            <a:r>
              <a:rPr lang="fr-CA" err="1"/>
              <a:t>title</a:t>
            </a:r>
            <a:endParaRPr lang="fr-FR"/>
          </a:p>
        </p:txBody>
      </p:sp>
      <p:sp>
        <p:nvSpPr>
          <p:cNvPr id="3" name="Espace réservé du texte 2">
            <a:extLst>
              <a:ext uri="{FF2B5EF4-FFF2-40B4-BE49-F238E27FC236}">
                <a16:creationId xmlns:a16="http://schemas.microsoft.com/office/drawing/2014/main" id="{9255D721-CAFD-DD40-BD9A-E933EDE2B1C0}"/>
              </a:ext>
            </a:extLst>
          </p:cNvPr>
          <p:cNvSpPr>
            <a:spLocks noGrp="1"/>
          </p:cNvSpPr>
          <p:nvPr>
            <p:ph type="body" idx="1"/>
          </p:nvPr>
        </p:nvSpPr>
        <p:spPr>
          <a:xfrm>
            <a:off x="1785367" y="2351314"/>
            <a:ext cx="9559724" cy="3741511"/>
          </a:xfrm>
          <a:prstGeom prst="rect">
            <a:avLst/>
          </a:prstGeom>
        </p:spPr>
        <p:txBody>
          <a:bodyPr vert="horz" lIns="91440" tIns="45720" rIns="91440" bIns="45720" rtlCol="0">
            <a:normAutofit/>
          </a:bodyPr>
          <a:lstStyle/>
          <a:p>
            <a:pPr lvl="0"/>
            <a:r>
              <a:rPr lang="fr-CA"/>
              <a:t>Click to change this text</a:t>
            </a:r>
          </a:p>
          <a:p>
            <a:pPr lvl="1"/>
            <a:r>
              <a:rPr lang="fr-CA"/>
              <a:t>Second </a:t>
            </a:r>
            <a:r>
              <a:rPr lang="fr-CA" err="1"/>
              <a:t>level</a:t>
            </a:r>
            <a:endParaRPr lang="fr-CA"/>
          </a:p>
          <a:p>
            <a:pPr lvl="2"/>
            <a:r>
              <a:rPr lang="fr-CA" err="1"/>
              <a:t>Third</a:t>
            </a:r>
            <a:r>
              <a:rPr lang="fr-CA"/>
              <a:t> </a:t>
            </a:r>
            <a:r>
              <a:rPr lang="fr-CA" err="1"/>
              <a:t>level</a:t>
            </a:r>
            <a:endParaRPr lang="fr-CA"/>
          </a:p>
          <a:p>
            <a:pPr lvl="3"/>
            <a:r>
              <a:rPr lang="fr-CA" err="1"/>
              <a:t>Fourth</a:t>
            </a:r>
            <a:r>
              <a:rPr lang="fr-CA"/>
              <a:t> </a:t>
            </a:r>
            <a:r>
              <a:rPr lang="fr-CA" err="1"/>
              <a:t>level</a:t>
            </a:r>
            <a:endParaRPr lang="fr-CA"/>
          </a:p>
          <a:p>
            <a:pPr lvl="4"/>
            <a:r>
              <a:rPr lang="fr-CA" err="1"/>
              <a:t>Fifth</a:t>
            </a:r>
            <a:r>
              <a:rPr lang="fr-CA"/>
              <a:t> </a:t>
            </a:r>
            <a:r>
              <a:rPr lang="fr-CA" err="1"/>
              <a:t>level</a:t>
            </a:r>
            <a:endParaRPr lang="fr-FR"/>
          </a:p>
        </p:txBody>
      </p:sp>
      <p:sp>
        <p:nvSpPr>
          <p:cNvPr id="21" name="Espace réservé de la date 20">
            <a:extLst>
              <a:ext uri="{FF2B5EF4-FFF2-40B4-BE49-F238E27FC236}">
                <a16:creationId xmlns:a16="http://schemas.microsoft.com/office/drawing/2014/main" id="{C9CCF44A-DF40-654D-BAA9-3D75CE898815}"/>
              </a:ext>
            </a:extLst>
          </p:cNvPr>
          <p:cNvSpPr>
            <a:spLocks noGrp="1"/>
          </p:cNvSpPr>
          <p:nvPr>
            <p:ph type="dt" sz="half" idx="2"/>
          </p:nvPr>
        </p:nvSpPr>
        <p:spPr>
          <a:xfrm>
            <a:off x="1774825" y="6092826"/>
            <a:ext cx="2808288" cy="323850"/>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1E242B"/>
              </a:solidFill>
              <a:effectLst/>
              <a:uLnTx/>
              <a:uFillTx/>
              <a:latin typeface="Montserrat" pitchFamily="2" charset="77"/>
              <a:ea typeface="+mn-ea"/>
              <a:cs typeface="+mn-cs"/>
            </a:endParaRPr>
          </a:p>
        </p:txBody>
      </p:sp>
      <p:sp>
        <p:nvSpPr>
          <p:cNvPr id="19" name="Espace réservé du numéro de diapositive 5">
            <a:extLst>
              <a:ext uri="{FF2B5EF4-FFF2-40B4-BE49-F238E27FC236}">
                <a16:creationId xmlns:a16="http://schemas.microsoft.com/office/drawing/2014/main" id="{E4725CB0-4EBD-3C4E-BBC7-74B5ED9CC839}"/>
              </a:ext>
            </a:extLst>
          </p:cNvPr>
          <p:cNvSpPr txBox="1">
            <a:spLocks/>
          </p:cNvSpPr>
          <p:nvPr userDrawn="1"/>
        </p:nvSpPr>
        <p:spPr>
          <a:xfrm>
            <a:off x="0" y="6310313"/>
            <a:ext cx="1520042"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400" b="0" i="0" u="none" strike="noStrike" kern="1200" cap="none" spc="0" normalizeH="0" baseline="0" noProof="0" smtClean="0">
                <a:ln>
                  <a:noFill/>
                </a:ln>
                <a:solidFill>
                  <a:srgbClr val="000000"/>
                </a:solidFill>
                <a:effectLst/>
                <a:uLnTx/>
                <a:uFillTx/>
                <a:latin typeface="Montserrat" pitchFamily="2" charset="77"/>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400" b="0" i="0" u="none" strike="noStrike" kern="1200" cap="none" spc="0" normalizeH="0" baseline="0" noProof="0">
              <a:ln>
                <a:noFill/>
              </a:ln>
              <a:solidFill>
                <a:srgbClr val="000000"/>
              </a:solidFill>
              <a:effectLst/>
              <a:uLnTx/>
              <a:uFillTx/>
              <a:latin typeface="Montserrat" pitchFamily="2" charset="77"/>
              <a:cs typeface="Arial" panose="020B0604020202020204" pitchFamily="34" charset="0"/>
            </a:endParaRPr>
          </a:p>
        </p:txBody>
      </p:sp>
      <p:sp>
        <p:nvSpPr>
          <p:cNvPr id="24" name="ZoneTexte 23">
            <a:extLst>
              <a:ext uri="{FF2B5EF4-FFF2-40B4-BE49-F238E27FC236}">
                <a16:creationId xmlns:a16="http://schemas.microsoft.com/office/drawing/2014/main" id="{B291AC62-C54D-AE40-BC36-747ED255713F}"/>
              </a:ext>
            </a:extLst>
          </p:cNvPr>
          <p:cNvSpPr txBox="1"/>
          <p:nvPr userDrawn="1"/>
        </p:nvSpPr>
        <p:spPr>
          <a:xfrm rot="16200000">
            <a:off x="-1052501" y="4028985"/>
            <a:ext cx="3609521" cy="51816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1E242B"/>
                </a:solidFill>
                <a:effectLst/>
                <a:uLnTx/>
                <a:uFillTx/>
                <a:latin typeface="Montserrat" pitchFamily="2" charset="77"/>
                <a:ea typeface="+mn-ea"/>
                <a:cs typeface="+mn-cs"/>
              </a:rPr>
              <a:t>Go to slide master to update </a:t>
            </a:r>
            <a:r>
              <a:rPr kumimoji="0" lang="fr-FR" sz="900" b="0" i="0" u="none" strike="noStrike" kern="1200" cap="none" spc="0" normalizeH="0" baseline="0" noProof="0" err="1">
                <a:ln>
                  <a:noFill/>
                </a:ln>
                <a:solidFill>
                  <a:srgbClr val="1E242B"/>
                </a:solidFill>
                <a:effectLst/>
                <a:uLnTx/>
                <a:uFillTx/>
                <a:latin typeface="Montserrat" pitchFamily="2" charset="77"/>
                <a:ea typeface="+mn-ea"/>
                <a:cs typeface="+mn-cs"/>
              </a:rPr>
              <a:t>this</a:t>
            </a:r>
            <a:r>
              <a:rPr kumimoji="0" lang="fr-FR" sz="900" b="0" i="0" u="none" strike="noStrike" kern="1200" cap="none" spc="0" normalizeH="0" baseline="0" noProof="0">
                <a:ln>
                  <a:noFill/>
                </a:ln>
                <a:solidFill>
                  <a:srgbClr val="1E242B"/>
                </a:solidFill>
                <a:effectLst/>
                <a:uLnTx/>
                <a:uFillTx/>
                <a:latin typeface="Montserrat" pitchFamily="2" charset="77"/>
                <a:ea typeface="+mn-ea"/>
                <a:cs typeface="+mn-cs"/>
              </a:rPr>
              <a:t> </a:t>
            </a:r>
            <a:r>
              <a:rPr kumimoji="0" lang="fr-FR" sz="900" b="0" i="0" u="none" strike="noStrike" kern="1200" cap="none" spc="0" normalizeH="0" baseline="0" noProof="0" err="1">
                <a:ln>
                  <a:noFill/>
                </a:ln>
                <a:solidFill>
                  <a:srgbClr val="1E242B"/>
                </a:solidFill>
                <a:effectLst/>
                <a:uLnTx/>
                <a:uFillTx/>
                <a:latin typeface="Montserrat" pitchFamily="2" charset="77"/>
                <a:ea typeface="+mn-ea"/>
                <a:cs typeface="+mn-cs"/>
              </a:rPr>
              <a:t>footer</a:t>
            </a:r>
            <a:endParaRPr kumimoji="0" lang="fr-FR" sz="900" b="0" i="0" u="none" strike="noStrike" kern="1200" cap="none" spc="0" normalizeH="0" baseline="0" noProof="0">
              <a:ln>
                <a:noFill/>
              </a:ln>
              <a:solidFill>
                <a:srgbClr val="1E242B"/>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690270909"/>
      </p:ext>
    </p:extLst>
  </p:cSld>
  <p:clrMap bg1="lt1" tx1="dk1" bg2="lt2" tx2="dk2" accent1="accent1" accent2="accent2" accent3="accent3" accent4="accent4" accent5="accent5" accent6="accent6" hlink="hlink" folHlink="folHlink"/>
  <p:sldLayoutIdLst>
    <p:sldLayoutId id="2147483915" r:id="rId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2400" b="1" i="0" kern="1200">
          <a:solidFill>
            <a:schemeClr val="tx1"/>
          </a:solidFill>
          <a:latin typeface="Montserrat" pitchFamily="2" charset="77"/>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60000"/>
        <a:buFontTx/>
        <a:buNone/>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p15:clr>
            <a:srgbClr val="F26B43"/>
          </p15:clr>
        </p15:guide>
        <p15:guide id="7" orient="horz" pos="3838">
          <p15:clr>
            <a:srgbClr val="F26B43"/>
          </p15:clr>
        </p15:guide>
        <p15:guide id="8" pos="3840">
          <p15:clr>
            <a:srgbClr val="F26B43"/>
          </p15:clr>
        </p15:guide>
        <p15:guide id="9" pos="4815">
          <p15:clr>
            <a:srgbClr val="F26B43"/>
          </p15:clr>
        </p15:guide>
        <p15:guide id="10" pos="5768">
          <p15:clr>
            <a:srgbClr val="F26B43"/>
          </p15:clr>
        </p15:guide>
        <p15:guide id="11" pos="6720">
          <p15:clr>
            <a:srgbClr val="F26B43"/>
          </p15:clr>
        </p15:guide>
        <p15:guide id="12" pos="2887">
          <p15:clr>
            <a:srgbClr val="F26B43"/>
          </p15:clr>
        </p15:guide>
        <p15:guide id="13" pos="1912">
          <p15:clr>
            <a:srgbClr val="F26B43"/>
          </p15:clr>
        </p15:guide>
        <p15:guide id="14" pos="960">
          <p15:clr>
            <a:srgbClr val="F26B43"/>
          </p15:clr>
        </p15:guide>
        <p15:guide id="15" pos="1118">
          <p15:clr>
            <a:srgbClr val="F26B43"/>
          </p15:clr>
        </p15:guide>
        <p15:guide id="16" pos="1186">
          <p15:clr>
            <a:srgbClr val="F26B43"/>
          </p15:clr>
        </p15:guide>
        <p15:guide id="17" orient="horz" pos="777">
          <p15:clr>
            <a:srgbClr val="F26B43"/>
          </p15:clr>
        </p15:guide>
        <p15:guide id="18" orient="horz" pos="4042">
          <p15:clr>
            <a:srgbClr val="F26B43"/>
          </p15:clr>
        </p15:guide>
        <p15:guide id="19" orient="horz" pos="1321">
          <p15:clr>
            <a:srgbClr val="F26B43"/>
          </p15:clr>
        </p15:guide>
        <p15:guide id="20" orient="horz" pos="1480">
          <p15:clr>
            <a:srgbClr val="F26B43"/>
          </p15:clr>
        </p15:guide>
        <p15:guide id="21" orient="horz" pos="1911">
          <p15:clr>
            <a:srgbClr val="F26B43"/>
          </p15:clr>
        </p15:guide>
        <p15:guide id="22" orient="horz" pos="206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Espace réservé du titre 12"/>
          <p:cNvSpPr>
            <a:spLocks noGrp="1"/>
          </p:cNvSpPr>
          <p:nvPr>
            <p:ph type="title"/>
          </p:nvPr>
        </p:nvSpPr>
        <p:spPr>
          <a:xfrm>
            <a:off x="1526162" y="681200"/>
            <a:ext cx="9151148" cy="1152525"/>
          </a:xfrm>
          <a:prstGeom prst="rect">
            <a:avLst/>
          </a:prstGeom>
        </p:spPr>
        <p:txBody>
          <a:bodyPr vert="horz" lIns="91440" tIns="45720" rIns="91440" bIns="45720" rtlCol="0" anchor="t">
            <a:normAutofit/>
          </a:bodyPr>
          <a:lstStyle/>
          <a:p>
            <a:endParaRPr lang="en-CA"/>
          </a:p>
        </p:txBody>
      </p:sp>
    </p:spTree>
    <p:extLst>
      <p:ext uri="{BB962C8B-B14F-4D97-AF65-F5344CB8AC3E}">
        <p14:creationId xmlns:p14="http://schemas.microsoft.com/office/powerpoint/2010/main" val="159400695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2800" b="1" i="0" kern="1200">
          <a:solidFill>
            <a:schemeClr val="tx2"/>
          </a:solidFill>
          <a:latin typeface="Montserrat"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p15:clr>
            <a:srgbClr val="F26B43"/>
          </p15:clr>
        </p15:guide>
        <p15:guide id="2" orient="horz" pos="482">
          <p15:clr>
            <a:srgbClr val="F26B43"/>
          </p15:clr>
        </p15:guide>
        <p15:guide id="3" orient="horz" pos="1434">
          <p15:clr>
            <a:srgbClr val="F26B43"/>
          </p15:clr>
        </p15:guide>
        <p15:guide id="4" pos="6720">
          <p15:clr>
            <a:srgbClr val="F26B43"/>
          </p15:clr>
        </p15:guide>
        <p15:guide id="5" pos="3840">
          <p15:clr>
            <a:srgbClr val="F26B43"/>
          </p15:clr>
        </p15:guide>
        <p15:guide id="6" pos="5768">
          <p15:clr>
            <a:srgbClr val="F26B43"/>
          </p15:clr>
        </p15:guide>
        <p15:guide id="7" orient="horz" pos="3838">
          <p15:clr>
            <a:srgbClr val="F26B43"/>
          </p15:clr>
        </p15:guide>
        <p15:guide id="8" pos="4815">
          <p15:clr>
            <a:srgbClr val="F26B43"/>
          </p15:clr>
        </p15:guide>
        <p15:guide id="9" pos="1912">
          <p15:clr>
            <a:srgbClr val="F26B43"/>
          </p15:clr>
        </p15:guide>
        <p15:guide id="10" orient="horz" pos="77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Espace réservé du titre 12"/>
          <p:cNvSpPr>
            <a:spLocks noGrp="1"/>
          </p:cNvSpPr>
          <p:nvPr>
            <p:ph type="title"/>
          </p:nvPr>
        </p:nvSpPr>
        <p:spPr>
          <a:xfrm>
            <a:off x="1526162" y="681200"/>
            <a:ext cx="9151148" cy="1152525"/>
          </a:xfrm>
          <a:prstGeom prst="rect">
            <a:avLst/>
          </a:prstGeom>
        </p:spPr>
        <p:txBody>
          <a:bodyPr vert="horz" lIns="91440" tIns="45720" rIns="91440" bIns="45720" rtlCol="0" anchor="t">
            <a:normAutofit/>
          </a:bodyPr>
          <a:lstStyle/>
          <a:p>
            <a:endParaRPr lang="en-CA"/>
          </a:p>
        </p:txBody>
      </p:sp>
    </p:spTree>
    <p:extLst>
      <p:ext uri="{BB962C8B-B14F-4D97-AF65-F5344CB8AC3E}">
        <p14:creationId xmlns:p14="http://schemas.microsoft.com/office/powerpoint/2010/main" val="202222686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2800" b="1" i="0" kern="1200">
          <a:solidFill>
            <a:schemeClr val="tx2"/>
          </a:solidFill>
          <a:latin typeface="Montserrat"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p15:clr>
            <a:srgbClr val="F26B43"/>
          </p15:clr>
        </p15:guide>
        <p15:guide id="2" orient="horz" pos="482">
          <p15:clr>
            <a:srgbClr val="F26B43"/>
          </p15:clr>
        </p15:guide>
        <p15:guide id="3" orient="horz" pos="1434">
          <p15:clr>
            <a:srgbClr val="F26B43"/>
          </p15:clr>
        </p15:guide>
        <p15:guide id="4" pos="6720">
          <p15:clr>
            <a:srgbClr val="F26B43"/>
          </p15:clr>
        </p15:guide>
        <p15:guide id="5" pos="3840">
          <p15:clr>
            <a:srgbClr val="F26B43"/>
          </p15:clr>
        </p15:guide>
        <p15:guide id="6" pos="5768">
          <p15:clr>
            <a:srgbClr val="F26B43"/>
          </p15:clr>
        </p15:guide>
        <p15:guide id="7" orient="horz" pos="3838">
          <p15:clr>
            <a:srgbClr val="F26B43"/>
          </p15:clr>
        </p15:guide>
        <p15:guide id="8" pos="4815">
          <p15:clr>
            <a:srgbClr val="F26B43"/>
          </p15:clr>
        </p15:guide>
        <p15:guide id="9" pos="1912">
          <p15:clr>
            <a:srgbClr val="F26B43"/>
          </p15:clr>
        </p15:guide>
        <p15:guide id="10" orient="horz" pos="77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39925F-AF07-3C47-AD81-81AC91B33323}"/>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283273" y="6202800"/>
            <a:ext cx="900111" cy="429024"/>
          </a:xfrm>
          <a:prstGeom prst="rect">
            <a:avLst/>
          </a:prstGeom>
        </p:spPr>
      </p:pic>
      <p:cxnSp>
        <p:nvCxnSpPr>
          <p:cNvPr id="12" name="Connecteur droit 11">
            <a:extLst>
              <a:ext uri="{FF2B5EF4-FFF2-40B4-BE49-F238E27FC236}">
                <a16:creationId xmlns:a16="http://schemas.microsoft.com/office/drawing/2014/main" id="{5740FC49-95B2-604C-8C68-2A8078026254}"/>
              </a:ext>
            </a:extLst>
          </p:cNvPr>
          <p:cNvCxnSpPr/>
          <p:nvPr userDrawn="1"/>
        </p:nvCxnSpPr>
        <p:spPr>
          <a:xfrm>
            <a:off x="9153310" y="0"/>
            <a:ext cx="0" cy="685800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6CDD395E-C7B2-E541-A2B6-1231B7F27B4C}"/>
              </a:ext>
            </a:extLst>
          </p:cNvPr>
          <p:cNvCxnSpPr/>
          <p:nvPr userDrawn="1"/>
        </p:nvCxnSpPr>
        <p:spPr>
          <a:xfrm>
            <a:off x="1518070" y="0"/>
            <a:ext cx="0" cy="685800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061315C9-1A27-1948-AEAD-3953967567CC}"/>
              </a:ext>
            </a:extLst>
          </p:cNvPr>
          <p:cNvCxnSpPr/>
          <p:nvPr userDrawn="1"/>
        </p:nvCxnSpPr>
        <p:spPr>
          <a:xfrm>
            <a:off x="3042070" y="0"/>
            <a:ext cx="0" cy="685800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6A443C5-8A3A-5E42-ABD7-3C939B913712}"/>
              </a:ext>
            </a:extLst>
          </p:cNvPr>
          <p:cNvCxnSpPr/>
          <p:nvPr userDrawn="1"/>
        </p:nvCxnSpPr>
        <p:spPr>
          <a:xfrm>
            <a:off x="4573690" y="0"/>
            <a:ext cx="0" cy="685800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EBFCDBD-87A8-4A47-BB0D-5BA1A2586529}"/>
              </a:ext>
            </a:extLst>
          </p:cNvPr>
          <p:cNvCxnSpPr/>
          <p:nvPr userDrawn="1"/>
        </p:nvCxnSpPr>
        <p:spPr>
          <a:xfrm>
            <a:off x="6097690" y="0"/>
            <a:ext cx="0" cy="685800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61D71D9-8B02-2C45-8F8C-69D26427547C}"/>
              </a:ext>
            </a:extLst>
          </p:cNvPr>
          <p:cNvCxnSpPr/>
          <p:nvPr userDrawn="1"/>
        </p:nvCxnSpPr>
        <p:spPr>
          <a:xfrm>
            <a:off x="7629310" y="0"/>
            <a:ext cx="0" cy="685800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99B507DA-038C-6540-916A-B160C5A095B6}"/>
              </a:ext>
            </a:extLst>
          </p:cNvPr>
          <p:cNvCxnSpPr/>
          <p:nvPr userDrawn="1"/>
        </p:nvCxnSpPr>
        <p:spPr>
          <a:xfrm>
            <a:off x="10677310" y="0"/>
            <a:ext cx="0" cy="685800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Espace réservé du titre 12"/>
          <p:cNvSpPr>
            <a:spLocks noGrp="1"/>
          </p:cNvSpPr>
          <p:nvPr>
            <p:ph type="title"/>
          </p:nvPr>
        </p:nvSpPr>
        <p:spPr>
          <a:xfrm>
            <a:off x="1522782" y="765175"/>
            <a:ext cx="9151148" cy="1152525"/>
          </a:xfrm>
          <a:prstGeom prst="rect">
            <a:avLst/>
          </a:prstGeom>
        </p:spPr>
        <p:txBody>
          <a:bodyPr vert="horz" lIns="91440" tIns="45720" rIns="91440" bIns="45720" rtlCol="0" anchor="t">
            <a:normAutofit/>
          </a:bodyPr>
          <a:lstStyle/>
          <a:p>
            <a:endParaRPr lang="en-CA"/>
          </a:p>
        </p:txBody>
      </p:sp>
    </p:spTree>
    <p:extLst>
      <p:ext uri="{BB962C8B-B14F-4D97-AF65-F5344CB8AC3E}">
        <p14:creationId xmlns:p14="http://schemas.microsoft.com/office/powerpoint/2010/main" val="379275961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4" r:id="rId24"/>
    <p:sldLayoutId id="2147484005" r:id="rId25"/>
    <p:sldLayoutId id="2147484006" r:id="rId26"/>
    <p:sldLayoutId id="2147484007" r:id="rId27"/>
    <p:sldLayoutId id="2147484008" r:id="rId28"/>
    <p:sldLayoutId id="2147484009" r:id="rId29"/>
    <p:sldLayoutId id="2147484010" r:id="rId30"/>
    <p:sldLayoutId id="2147484011" r:id="rId31"/>
    <p:sldLayoutId id="2147484012" r:id="rId3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2800" b="1" i="0" kern="1200">
          <a:solidFill>
            <a:schemeClr val="tx2"/>
          </a:solidFill>
          <a:latin typeface="Montserrat"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p15:clr>
            <a:srgbClr val="F26B43"/>
          </p15:clr>
        </p15:guide>
        <p15:guide id="2" orient="horz" pos="482">
          <p15:clr>
            <a:srgbClr val="F26B43"/>
          </p15:clr>
        </p15:guide>
        <p15:guide id="3" orient="horz" pos="1434">
          <p15:clr>
            <a:srgbClr val="F26B43"/>
          </p15:clr>
        </p15:guide>
        <p15:guide id="4" pos="6720">
          <p15:clr>
            <a:srgbClr val="F26B43"/>
          </p15:clr>
        </p15:guide>
        <p15:guide id="5" pos="3840">
          <p15:clr>
            <a:srgbClr val="F26B43"/>
          </p15:clr>
        </p15:guide>
        <p15:guide id="6" pos="5768">
          <p15:clr>
            <a:srgbClr val="F26B43"/>
          </p15:clr>
        </p15:guide>
        <p15:guide id="7" orient="horz" pos="3838">
          <p15:clr>
            <a:srgbClr val="F26B43"/>
          </p15:clr>
        </p15:guide>
        <p15:guide id="8" pos="4815">
          <p15:clr>
            <a:srgbClr val="F26B43"/>
          </p15:clr>
        </p15:guide>
        <p15:guide id="9" pos="1912">
          <p15:clr>
            <a:srgbClr val="F26B43"/>
          </p15:clr>
        </p15:guide>
        <p15:guide id="10" orient="horz" pos="7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jfif"/><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8">
            <a:extLst>
              <a:ext uri="{FF2B5EF4-FFF2-40B4-BE49-F238E27FC236}">
                <a16:creationId xmlns:a16="http://schemas.microsoft.com/office/drawing/2014/main" id="{DF9DDD71-0F75-4F9A-8BA0-F60964EA099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4045" t="17305" r="24132"/>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EAD20F72-9496-E24C-AF75-C0778D2F4592}"/>
              </a:ext>
            </a:extLst>
          </p:cNvPr>
          <p:cNvSpPr/>
          <p:nvPr/>
        </p:nvSpPr>
        <p:spPr>
          <a:xfrm>
            <a:off x="0" y="0"/>
            <a:ext cx="12192000" cy="6845300"/>
          </a:xfrm>
          <a:prstGeom prst="rect">
            <a:avLst/>
          </a:prstGeom>
          <a:solidFill>
            <a:srgbClr val="333E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 name="Straight Connector 7"/>
          <p:cNvCxnSpPr>
            <a:cxnSpLocks/>
          </p:cNvCxnSpPr>
          <p:nvPr/>
        </p:nvCxnSpPr>
        <p:spPr>
          <a:xfrm>
            <a:off x="1133637" y="5055161"/>
            <a:ext cx="2456409"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100845" y="4482335"/>
            <a:ext cx="9957517" cy="347275"/>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600"/>
              </a:spcAft>
              <a:buClrTx/>
              <a:buSzTx/>
              <a:buFontTx/>
              <a:buNone/>
              <a:tabLst/>
              <a:defRPr/>
            </a:pPr>
            <a:r>
              <a:rPr lang="en-US" sz="2800" cap="all" noProof="1">
                <a:solidFill>
                  <a:srgbClr val="FFFFFF"/>
                </a:solidFill>
                <a:latin typeface="Montserrat" panose="00000500000000000000" pitchFamily="2" charset="0"/>
              </a:rPr>
              <a:t>Caidyn spickler</a:t>
            </a:r>
            <a:endParaRPr kumimoji="0" lang="en-US" sz="2800" b="0" i="0" u="none" strike="noStrike" kern="1200" cap="all" spc="0" normalizeH="0" baseline="0" noProof="1">
              <a:ln>
                <a:noFill/>
              </a:ln>
              <a:solidFill>
                <a:srgbClr val="FFFFFF"/>
              </a:solidFill>
              <a:effectLst/>
              <a:uLnTx/>
              <a:uFillTx/>
              <a:latin typeface="Montserrat" panose="00000500000000000000" pitchFamily="2" charset="0"/>
            </a:endParaRPr>
          </a:p>
        </p:txBody>
      </p:sp>
      <p:sp>
        <p:nvSpPr>
          <p:cNvPr id="9" name="TextBox 8">
            <a:extLst>
              <a:ext uri="{FF2B5EF4-FFF2-40B4-BE49-F238E27FC236}">
                <a16:creationId xmlns:a16="http://schemas.microsoft.com/office/drawing/2014/main" id="{16B7D76E-B850-44C8-BAF7-CD9CD68CFF75}"/>
              </a:ext>
            </a:extLst>
          </p:cNvPr>
          <p:cNvSpPr txBox="1"/>
          <p:nvPr/>
        </p:nvSpPr>
        <p:spPr>
          <a:xfrm>
            <a:off x="1100846" y="5307875"/>
            <a:ext cx="8890660" cy="173637"/>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600"/>
              </a:spcAft>
              <a:buClrTx/>
              <a:buSzTx/>
              <a:buFontTx/>
              <a:buNone/>
              <a:tabLst/>
              <a:defRPr/>
            </a:pPr>
            <a:r>
              <a:rPr kumimoji="0" lang="en-US" sz="1400" b="0" i="0" u="none" strike="noStrike" kern="1200" cap="all" spc="0" normalizeH="0" baseline="0" noProof="1">
                <a:ln>
                  <a:noFill/>
                </a:ln>
                <a:solidFill>
                  <a:srgbClr val="FFFFFF"/>
                </a:solidFill>
                <a:effectLst/>
                <a:uLnTx/>
                <a:uFillTx/>
                <a:latin typeface="Montserrat" panose="00000500000000000000" pitchFamily="2" charset="0"/>
                <a:ea typeface="+mn-ea"/>
                <a:cs typeface="+mn-cs"/>
              </a:rPr>
              <a:t>DATE 07/31/2024</a:t>
            </a:r>
          </a:p>
        </p:txBody>
      </p:sp>
      <p:sp>
        <p:nvSpPr>
          <p:cNvPr id="13" name="TextBox 12">
            <a:extLst>
              <a:ext uri="{FF2B5EF4-FFF2-40B4-BE49-F238E27FC236}">
                <a16:creationId xmlns:a16="http://schemas.microsoft.com/office/drawing/2014/main" id="{FEAB0CBD-47D7-45D5-BC66-9299051B3538}"/>
              </a:ext>
            </a:extLst>
          </p:cNvPr>
          <p:cNvSpPr txBox="1"/>
          <p:nvPr/>
        </p:nvSpPr>
        <p:spPr>
          <a:xfrm>
            <a:off x="992895" y="3691373"/>
            <a:ext cx="10809463" cy="687624"/>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600"/>
              </a:spcAft>
              <a:buClrTx/>
              <a:buSzTx/>
              <a:buFontTx/>
              <a:buNone/>
              <a:tabLst/>
              <a:defRPr/>
            </a:pPr>
            <a:r>
              <a:rPr lang="en-US" sz="4800" b="1" noProof="1">
                <a:solidFill>
                  <a:srgbClr val="FFFFFF"/>
                </a:solidFill>
                <a:latin typeface="Montserrat" panose="00000500000000000000" pitchFamily="2" charset="0"/>
              </a:rPr>
              <a:t>Summer Internship at WSP</a:t>
            </a:r>
            <a:endParaRPr kumimoji="0" lang="en-US" sz="4800" b="1" i="0" u="none" strike="noStrike" kern="1200" cap="none" spc="0" normalizeH="0" baseline="0" noProof="1">
              <a:ln>
                <a:noFill/>
              </a:ln>
              <a:solidFill>
                <a:srgbClr val="FFFFFF"/>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40331318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275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4" decel="100000" fill="hold" grpId="0" nodeType="withEffect">
                                  <p:stCondLst>
                                    <p:cond delay="25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750" fill="hold"/>
                                        <p:tgtEl>
                                          <p:spTgt spid="9"/>
                                        </p:tgtEl>
                                        <p:attrNameLst>
                                          <p:attrName>ppt_x</p:attrName>
                                        </p:attrNameLst>
                                      </p:cBhvr>
                                      <p:tavLst>
                                        <p:tav tm="0">
                                          <p:val>
                                            <p:strVal val="#ppt_x"/>
                                          </p:val>
                                        </p:tav>
                                        <p:tav tm="100000">
                                          <p:val>
                                            <p:strVal val="#ppt_x"/>
                                          </p:val>
                                        </p:tav>
                                      </p:tavLst>
                                    </p:anim>
                                    <p:anim calcmode="lin" valueType="num">
                                      <p:cBhvr additive="base">
                                        <p:cTn id="15"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0882FB-B4EB-4841-90A8-5E0CD33F9F56}"/>
              </a:ext>
            </a:extLst>
          </p:cNvPr>
          <p:cNvSpPr txBox="1"/>
          <p:nvPr/>
        </p:nvSpPr>
        <p:spPr>
          <a:xfrm>
            <a:off x="1630017" y="1512887"/>
            <a:ext cx="6162261" cy="5196025"/>
          </a:xfrm>
          <a:prstGeom prst="rect">
            <a:avLst/>
          </a:prstGeom>
        </p:spPr>
        <p:txBody>
          <a:bodyPr vert="horz" lIns="91440" tIns="45720" rIns="91440" bIns="45720" rtlCol="0" anchor="t">
            <a:normAutofit/>
          </a:bodyPr>
          <a:lstStyle>
            <a:lvl1pPr marL="11113" indent="-11113">
              <a:lnSpc>
                <a:spcPct val="120000"/>
              </a:lnSpc>
              <a:spcBef>
                <a:spcPts val="1000"/>
              </a:spcBef>
              <a:buSzPct val="60000"/>
              <a:buFontTx/>
              <a:buNone/>
              <a:tabLst/>
              <a:defRPr sz="1600">
                <a:solidFill>
                  <a:schemeClr val="tx2"/>
                </a:solidFill>
                <a:latin typeface="Montserrat" pitchFamily="2" charset="77"/>
              </a:defRPr>
            </a:lvl1pPr>
            <a:lvl2pPr marL="676275" lvl="1" indent="-230188">
              <a:lnSpc>
                <a:spcPct val="120000"/>
              </a:lnSpc>
              <a:spcBef>
                <a:spcPts val="0"/>
              </a:spcBef>
              <a:spcAft>
                <a:spcPts val="600"/>
              </a:spcAft>
              <a:buClr>
                <a:srgbClr val="F9423A"/>
              </a:buClr>
              <a:buSzPct val="72000"/>
              <a:buFont typeface="Wingdings" panose="05000000000000000000" pitchFamily="2" charset="2"/>
              <a:buChar char="æ"/>
              <a:defRPr kumimoji="0" sz="1400" b="0" i="0" u="none" strike="noStrike" cap="none" spc="0" normalizeH="0" baseline="0">
                <a:ln>
                  <a:noFill/>
                </a:ln>
                <a:solidFill>
                  <a:srgbClr val="1E252B"/>
                </a:solidFill>
                <a:effectLst/>
                <a:uLnTx/>
                <a:uFillTx/>
                <a:latin typeface="Gentium Basic" panose="02000503060000020004" pitchFamily="2" charset="77"/>
              </a:defRPr>
            </a:lvl2pPr>
            <a:lvl3pPr indent="0">
              <a:lnSpc>
                <a:spcPct val="120000"/>
              </a:lnSpc>
              <a:spcBef>
                <a:spcPts val="500"/>
              </a:spcBef>
              <a:buSzPct val="60000"/>
              <a:buFontTx/>
              <a:buNone/>
              <a:defRPr sz="1000" b="0" i="0">
                <a:latin typeface="Gentium Basic" panose="02000503060000020004" pitchFamily="2" charset="77"/>
              </a:defRPr>
            </a:lvl3pPr>
            <a:lvl4pPr indent="0">
              <a:lnSpc>
                <a:spcPct val="120000"/>
              </a:lnSpc>
              <a:spcBef>
                <a:spcPts val="500"/>
              </a:spcBef>
              <a:buSzPct val="60000"/>
              <a:buFontTx/>
              <a:buNone/>
              <a:defRPr sz="1000" b="0" i="0">
                <a:latin typeface="Gentium Basic" panose="02000503060000020004" pitchFamily="2" charset="77"/>
              </a:defRPr>
            </a:lvl4pPr>
            <a:lvl5pPr indent="0">
              <a:lnSpc>
                <a:spcPct val="120000"/>
              </a:lnSpc>
              <a:spcBef>
                <a:spcPts val="500"/>
              </a:spcBef>
              <a:buSzPct val="60000"/>
              <a:buFontTx/>
              <a:buNone/>
              <a:defRPr sz="1000" b="0" i="0">
                <a:latin typeface="Gentium Basic" panose="02000503060000020004"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8" name="Titre 1">
            <a:extLst>
              <a:ext uri="{FF2B5EF4-FFF2-40B4-BE49-F238E27FC236}">
                <a16:creationId xmlns:a16="http://schemas.microsoft.com/office/drawing/2014/main" id="{9EDBD6A0-62F1-4498-AD98-9B2A68DFD0D6}"/>
              </a:ext>
            </a:extLst>
          </p:cNvPr>
          <p:cNvSpPr>
            <a:spLocks noGrp="1"/>
          </p:cNvSpPr>
          <p:nvPr>
            <p:ph type="title"/>
          </p:nvPr>
        </p:nvSpPr>
        <p:spPr>
          <a:xfrm>
            <a:off x="1567170" y="421946"/>
            <a:ext cx="5868988" cy="863600"/>
          </a:xfrm>
        </p:spPr>
        <p:txBody>
          <a:bodyPr>
            <a:normAutofit/>
          </a:bodyPr>
          <a:lstStyle/>
          <a:p>
            <a:r>
              <a:rPr lang="en-US" dirty="0"/>
              <a:t>What I Learned</a:t>
            </a:r>
            <a:endParaRPr lang="fr-FR" dirty="0"/>
          </a:p>
        </p:txBody>
      </p:sp>
      <p:sp>
        <p:nvSpPr>
          <p:cNvPr id="9" name="TextBox 8">
            <a:extLst>
              <a:ext uri="{FF2B5EF4-FFF2-40B4-BE49-F238E27FC236}">
                <a16:creationId xmlns:a16="http://schemas.microsoft.com/office/drawing/2014/main" id="{F6505D34-5691-413F-BDE1-4DF0A3D1A042}"/>
              </a:ext>
            </a:extLst>
          </p:cNvPr>
          <p:cNvSpPr txBox="1"/>
          <p:nvPr/>
        </p:nvSpPr>
        <p:spPr>
          <a:xfrm>
            <a:off x="1774825" y="1282045"/>
            <a:ext cx="6643311" cy="2922310"/>
          </a:xfrm>
          <a:prstGeom prst="rect">
            <a:avLst/>
          </a:prstGeom>
        </p:spPr>
        <p:txBody>
          <a:bodyPr vert="horz" wrap="square" lIns="91440" tIns="45720" rIns="91440" bIns="45720" rtlCol="0" anchor="t">
            <a:noAutofit/>
          </a:bodyPr>
          <a:lstStyle/>
          <a:p>
            <a:pPr algn="l">
              <a:lnSpc>
                <a:spcPct val="120000"/>
              </a:lnSpc>
              <a:spcBef>
                <a:spcPts val="1200"/>
              </a:spcBef>
            </a:pPr>
            <a:r>
              <a:rPr lang="en-US" sz="2500" b="1" u="sng" dirty="0">
                <a:solidFill>
                  <a:srgbClr val="FF0000"/>
                </a:solidFill>
                <a:latin typeface="Montserrat" pitchFamily="2" charset="77"/>
              </a:rPr>
              <a:t>Suggestions for Future Interns</a:t>
            </a:r>
          </a:p>
        </p:txBody>
      </p:sp>
      <p:sp>
        <p:nvSpPr>
          <p:cNvPr id="6" name="Rectangle 5">
            <a:extLst>
              <a:ext uri="{FF2B5EF4-FFF2-40B4-BE49-F238E27FC236}">
                <a16:creationId xmlns:a16="http://schemas.microsoft.com/office/drawing/2014/main" id="{387A9BFE-CEA4-4AF4-9BDA-0B44DC3681BD}"/>
              </a:ext>
            </a:extLst>
          </p:cNvPr>
          <p:cNvSpPr/>
          <p:nvPr/>
        </p:nvSpPr>
        <p:spPr>
          <a:xfrm rot="16200000">
            <a:off x="-685870" y="4636871"/>
            <a:ext cx="2923743"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DC Office – Intern Lunch and Learn</a:t>
            </a:r>
          </a:p>
        </p:txBody>
      </p:sp>
      <p:sp>
        <p:nvSpPr>
          <p:cNvPr id="2" name="Rectangle 1">
            <a:extLst>
              <a:ext uri="{FF2B5EF4-FFF2-40B4-BE49-F238E27FC236}">
                <a16:creationId xmlns:a16="http://schemas.microsoft.com/office/drawing/2014/main" id="{DF298800-6B8B-BE49-35EB-339D23F47308}"/>
              </a:ext>
            </a:extLst>
          </p:cNvPr>
          <p:cNvSpPr/>
          <p:nvPr/>
        </p:nvSpPr>
        <p:spPr>
          <a:xfrm rot="16200000">
            <a:off x="-946391" y="4376350"/>
            <a:ext cx="3444786"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sp>
        <p:nvSpPr>
          <p:cNvPr id="3" name="Text Placeholder 2">
            <a:extLst>
              <a:ext uri="{FF2B5EF4-FFF2-40B4-BE49-F238E27FC236}">
                <a16:creationId xmlns:a16="http://schemas.microsoft.com/office/drawing/2014/main" id="{5554A5D9-50AC-F058-B7CB-04E1DBA8B283}"/>
              </a:ext>
            </a:extLst>
          </p:cNvPr>
          <p:cNvSpPr>
            <a:spLocks noGrp="1"/>
          </p:cNvSpPr>
          <p:nvPr>
            <p:ph sz="half" idx="14"/>
          </p:nvPr>
        </p:nvSpPr>
        <p:spPr>
          <a:xfrm>
            <a:off x="1774825" y="2240086"/>
            <a:ext cx="5907176" cy="3757060"/>
          </a:xfrm>
        </p:spPr>
        <p:txBody>
          <a:bodyPr>
            <a:noAutofit/>
          </a:bodyPr>
          <a:lstStyle/>
          <a:p>
            <a:pPr marL="342900" indent="-342900">
              <a:buFont typeface="Arial" panose="020B0604020202020204" pitchFamily="34" charset="0"/>
              <a:buChar char="•"/>
            </a:pPr>
            <a:r>
              <a:rPr lang="en-US" sz="2000" dirty="0">
                <a:latin typeface="Georgia Pro Light" panose="02040302050405020303" pitchFamily="18" charset="0"/>
              </a:rPr>
              <a:t>Ask Questions</a:t>
            </a:r>
          </a:p>
          <a:p>
            <a:pPr marL="342900" indent="-342900">
              <a:buFont typeface="Arial" panose="020B0604020202020204" pitchFamily="34" charset="0"/>
              <a:buChar char="•"/>
            </a:pPr>
            <a:r>
              <a:rPr lang="en-US" sz="2000" dirty="0">
                <a:latin typeface="Georgia Pro Light" panose="02040302050405020303" pitchFamily="18" charset="0"/>
              </a:rPr>
              <a:t>Be yourself</a:t>
            </a:r>
          </a:p>
          <a:p>
            <a:pPr marL="342900" indent="-342900">
              <a:buFont typeface="Arial" panose="020B0604020202020204" pitchFamily="34" charset="0"/>
              <a:buChar char="•"/>
            </a:pPr>
            <a:r>
              <a:rPr lang="en-US" sz="2000" dirty="0">
                <a:latin typeface="Georgia Pro Light" panose="02040302050405020303" pitchFamily="18" charset="0"/>
              </a:rPr>
              <a:t>Be proactive</a:t>
            </a:r>
          </a:p>
          <a:p>
            <a:pPr marL="342900" indent="-342900">
              <a:buFont typeface="Arial" panose="020B0604020202020204" pitchFamily="34" charset="0"/>
              <a:buChar char="•"/>
            </a:pPr>
            <a:r>
              <a:rPr lang="en-US" sz="2000" dirty="0">
                <a:latin typeface="Georgia Pro Light" panose="02040302050405020303" pitchFamily="18" charset="0"/>
              </a:rPr>
              <a:t>Stay organized</a:t>
            </a:r>
          </a:p>
          <a:p>
            <a:pPr marL="342900" indent="-342900">
              <a:buFont typeface="Arial" panose="020B0604020202020204" pitchFamily="34" charset="0"/>
              <a:buChar char="•"/>
            </a:pPr>
            <a:r>
              <a:rPr lang="en-US" sz="2000" dirty="0">
                <a:latin typeface="Georgia Pro Light" panose="02040302050405020303" pitchFamily="18" charset="0"/>
              </a:rPr>
              <a:t>Take good notes</a:t>
            </a:r>
          </a:p>
          <a:p>
            <a:pPr marL="342900" indent="-342900">
              <a:buFont typeface="Arial" panose="020B0604020202020204" pitchFamily="34" charset="0"/>
              <a:buChar char="•"/>
            </a:pPr>
            <a:r>
              <a:rPr lang="en-US" sz="2000" dirty="0">
                <a:latin typeface="Georgia Pro Light" panose="02040302050405020303" pitchFamily="18" charset="0"/>
              </a:rPr>
              <a:t>Document your process and progress</a:t>
            </a:r>
          </a:p>
          <a:p>
            <a:pPr marL="342900" indent="-342900">
              <a:buFont typeface="Arial" panose="020B0604020202020204" pitchFamily="34" charset="0"/>
              <a:buChar char="•"/>
            </a:pPr>
            <a:r>
              <a:rPr lang="en-US" sz="2000" dirty="0">
                <a:latin typeface="Georgia Pro Light" panose="02040302050405020303" pitchFamily="18" charset="0"/>
              </a:rPr>
              <a:t>Get good at blue beam</a:t>
            </a:r>
          </a:p>
        </p:txBody>
      </p:sp>
      <p:pic>
        <p:nvPicPr>
          <p:cNvPr id="5" name="Graphic 4" descr="Group with solid fill">
            <a:extLst>
              <a:ext uri="{FF2B5EF4-FFF2-40B4-BE49-F238E27FC236}">
                <a16:creationId xmlns:a16="http://schemas.microsoft.com/office/drawing/2014/main" id="{C6114414-DBE1-EDA2-B62E-E148F2F5BA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2910" y="1963773"/>
            <a:ext cx="1465226" cy="1465226"/>
          </a:xfrm>
          <a:prstGeom prst="rect">
            <a:avLst/>
          </a:prstGeom>
        </p:spPr>
      </p:pic>
      <p:pic>
        <p:nvPicPr>
          <p:cNvPr id="11" name="Graphic 10" descr="Thought with solid fill">
            <a:extLst>
              <a:ext uri="{FF2B5EF4-FFF2-40B4-BE49-F238E27FC236}">
                <a16:creationId xmlns:a16="http://schemas.microsoft.com/office/drawing/2014/main" id="{352BD855-5D82-3F57-92E5-2015977A68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1383" y="2140288"/>
            <a:ext cx="1112196" cy="1112196"/>
          </a:xfrm>
          <a:prstGeom prst="rect">
            <a:avLst/>
          </a:prstGeom>
        </p:spPr>
      </p:pic>
      <p:pic>
        <p:nvPicPr>
          <p:cNvPr id="13" name="Graphic 12" descr="Clipboard with solid fill">
            <a:extLst>
              <a:ext uri="{FF2B5EF4-FFF2-40B4-BE49-F238E27FC236}">
                <a16:creationId xmlns:a16="http://schemas.microsoft.com/office/drawing/2014/main" id="{CF31DDAF-7BE3-5081-B0EB-48B7545432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74623" y="3959250"/>
            <a:ext cx="1290618" cy="1290618"/>
          </a:xfrm>
          <a:prstGeom prst="rect">
            <a:avLst/>
          </a:prstGeom>
        </p:spPr>
      </p:pic>
      <p:pic>
        <p:nvPicPr>
          <p:cNvPr id="15" name="Graphic 14" descr="Left Brain with solid fill">
            <a:extLst>
              <a:ext uri="{FF2B5EF4-FFF2-40B4-BE49-F238E27FC236}">
                <a16:creationId xmlns:a16="http://schemas.microsoft.com/office/drawing/2014/main" id="{665FCCBB-7C18-A3AD-BF52-7DF60DB7AF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16674" y="3959250"/>
            <a:ext cx="1290617" cy="1290617"/>
          </a:xfrm>
          <a:prstGeom prst="rect">
            <a:avLst/>
          </a:prstGeom>
        </p:spPr>
      </p:pic>
    </p:spTree>
    <p:extLst>
      <p:ext uri="{BB962C8B-B14F-4D97-AF65-F5344CB8AC3E}">
        <p14:creationId xmlns:p14="http://schemas.microsoft.com/office/powerpoint/2010/main" val="136475696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0882FB-B4EB-4841-90A8-5E0CD33F9F56}"/>
              </a:ext>
            </a:extLst>
          </p:cNvPr>
          <p:cNvSpPr txBox="1"/>
          <p:nvPr/>
        </p:nvSpPr>
        <p:spPr>
          <a:xfrm>
            <a:off x="1630017" y="1512887"/>
            <a:ext cx="6162261" cy="5196025"/>
          </a:xfrm>
          <a:prstGeom prst="rect">
            <a:avLst/>
          </a:prstGeom>
        </p:spPr>
        <p:txBody>
          <a:bodyPr vert="horz" lIns="91440" tIns="45720" rIns="91440" bIns="45720" rtlCol="0" anchor="t">
            <a:normAutofit/>
          </a:bodyPr>
          <a:lstStyle>
            <a:lvl1pPr marL="11113" indent="-11113">
              <a:lnSpc>
                <a:spcPct val="120000"/>
              </a:lnSpc>
              <a:spcBef>
                <a:spcPts val="1000"/>
              </a:spcBef>
              <a:buSzPct val="60000"/>
              <a:buFontTx/>
              <a:buNone/>
              <a:tabLst/>
              <a:defRPr sz="1600">
                <a:solidFill>
                  <a:schemeClr val="tx2"/>
                </a:solidFill>
                <a:latin typeface="Montserrat" pitchFamily="2" charset="77"/>
              </a:defRPr>
            </a:lvl1pPr>
            <a:lvl2pPr marL="676275" lvl="1" indent="-230188">
              <a:lnSpc>
                <a:spcPct val="120000"/>
              </a:lnSpc>
              <a:spcBef>
                <a:spcPts val="0"/>
              </a:spcBef>
              <a:spcAft>
                <a:spcPts val="600"/>
              </a:spcAft>
              <a:buClr>
                <a:srgbClr val="F9423A"/>
              </a:buClr>
              <a:buSzPct val="72000"/>
              <a:buFont typeface="Wingdings" panose="05000000000000000000" pitchFamily="2" charset="2"/>
              <a:buChar char="æ"/>
              <a:defRPr kumimoji="0" sz="1400" b="0" i="0" u="none" strike="noStrike" cap="none" spc="0" normalizeH="0" baseline="0">
                <a:ln>
                  <a:noFill/>
                </a:ln>
                <a:solidFill>
                  <a:srgbClr val="1E252B"/>
                </a:solidFill>
                <a:effectLst/>
                <a:uLnTx/>
                <a:uFillTx/>
                <a:latin typeface="Gentium Basic" panose="02000503060000020004" pitchFamily="2" charset="77"/>
              </a:defRPr>
            </a:lvl2pPr>
            <a:lvl3pPr indent="0">
              <a:lnSpc>
                <a:spcPct val="120000"/>
              </a:lnSpc>
              <a:spcBef>
                <a:spcPts val="500"/>
              </a:spcBef>
              <a:buSzPct val="60000"/>
              <a:buFontTx/>
              <a:buNone/>
              <a:defRPr sz="1000" b="0" i="0">
                <a:latin typeface="Gentium Basic" panose="02000503060000020004" pitchFamily="2" charset="77"/>
              </a:defRPr>
            </a:lvl3pPr>
            <a:lvl4pPr indent="0">
              <a:lnSpc>
                <a:spcPct val="120000"/>
              </a:lnSpc>
              <a:spcBef>
                <a:spcPts val="500"/>
              </a:spcBef>
              <a:buSzPct val="60000"/>
              <a:buFontTx/>
              <a:buNone/>
              <a:defRPr sz="1000" b="0" i="0">
                <a:latin typeface="Gentium Basic" panose="02000503060000020004" pitchFamily="2" charset="77"/>
              </a:defRPr>
            </a:lvl4pPr>
            <a:lvl5pPr indent="0">
              <a:lnSpc>
                <a:spcPct val="120000"/>
              </a:lnSpc>
              <a:spcBef>
                <a:spcPts val="500"/>
              </a:spcBef>
              <a:buSzPct val="60000"/>
              <a:buFontTx/>
              <a:buNone/>
              <a:defRPr sz="1000" b="0" i="0">
                <a:latin typeface="Gentium Basic" panose="02000503060000020004"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8" name="Titre 1">
            <a:extLst>
              <a:ext uri="{FF2B5EF4-FFF2-40B4-BE49-F238E27FC236}">
                <a16:creationId xmlns:a16="http://schemas.microsoft.com/office/drawing/2014/main" id="{9EDBD6A0-62F1-4498-AD98-9B2A68DFD0D6}"/>
              </a:ext>
            </a:extLst>
          </p:cNvPr>
          <p:cNvSpPr>
            <a:spLocks noGrp="1"/>
          </p:cNvSpPr>
          <p:nvPr>
            <p:ph type="title"/>
          </p:nvPr>
        </p:nvSpPr>
        <p:spPr>
          <a:xfrm>
            <a:off x="1567170" y="421946"/>
            <a:ext cx="5868988" cy="863600"/>
          </a:xfrm>
        </p:spPr>
        <p:txBody>
          <a:bodyPr>
            <a:normAutofit/>
          </a:bodyPr>
          <a:lstStyle/>
          <a:p>
            <a:pPr algn="l">
              <a:lnSpc>
                <a:spcPct val="120000"/>
              </a:lnSpc>
              <a:spcBef>
                <a:spcPts val="1200"/>
              </a:spcBef>
            </a:pPr>
            <a:r>
              <a:rPr lang="en-US" sz="2400" dirty="0">
                <a:latin typeface="Montserrat" pitchFamily="2" charset="77"/>
              </a:rPr>
              <a:t>Special Thanks</a:t>
            </a:r>
          </a:p>
        </p:txBody>
      </p:sp>
      <p:sp>
        <p:nvSpPr>
          <p:cNvPr id="9" name="TextBox 8">
            <a:extLst>
              <a:ext uri="{FF2B5EF4-FFF2-40B4-BE49-F238E27FC236}">
                <a16:creationId xmlns:a16="http://schemas.microsoft.com/office/drawing/2014/main" id="{F6505D34-5691-413F-BDE1-4DF0A3D1A042}"/>
              </a:ext>
            </a:extLst>
          </p:cNvPr>
          <p:cNvSpPr txBox="1"/>
          <p:nvPr/>
        </p:nvSpPr>
        <p:spPr>
          <a:xfrm>
            <a:off x="1774825" y="1282045"/>
            <a:ext cx="6643311" cy="2922310"/>
          </a:xfrm>
          <a:prstGeom prst="rect">
            <a:avLst/>
          </a:prstGeom>
        </p:spPr>
        <p:txBody>
          <a:bodyPr vert="horz" wrap="square" lIns="91440" tIns="45720" rIns="91440" bIns="45720" rtlCol="0" anchor="t">
            <a:noAutofit/>
          </a:bodyPr>
          <a:lstStyle/>
          <a:p>
            <a:pPr algn="l">
              <a:lnSpc>
                <a:spcPct val="120000"/>
              </a:lnSpc>
              <a:spcBef>
                <a:spcPts val="1200"/>
              </a:spcBef>
            </a:pPr>
            <a:endParaRPr lang="en-US" sz="2500" b="1" u="sng" dirty="0">
              <a:solidFill>
                <a:srgbClr val="FF0000"/>
              </a:solidFill>
              <a:latin typeface="Montserrat" pitchFamily="2" charset="77"/>
            </a:endParaRPr>
          </a:p>
        </p:txBody>
      </p:sp>
      <p:sp>
        <p:nvSpPr>
          <p:cNvPr id="6" name="Rectangle 5">
            <a:extLst>
              <a:ext uri="{FF2B5EF4-FFF2-40B4-BE49-F238E27FC236}">
                <a16:creationId xmlns:a16="http://schemas.microsoft.com/office/drawing/2014/main" id="{DC7D8D4A-3C46-4985-A66E-45C9252B2AEA}"/>
              </a:ext>
            </a:extLst>
          </p:cNvPr>
          <p:cNvSpPr/>
          <p:nvPr/>
        </p:nvSpPr>
        <p:spPr>
          <a:xfrm rot="16200000">
            <a:off x="-685870" y="4636871"/>
            <a:ext cx="2923743"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DC Office – Intern Lunch and Learn</a:t>
            </a:r>
          </a:p>
        </p:txBody>
      </p:sp>
      <p:sp>
        <p:nvSpPr>
          <p:cNvPr id="3" name="Rectangle 2">
            <a:extLst>
              <a:ext uri="{FF2B5EF4-FFF2-40B4-BE49-F238E27FC236}">
                <a16:creationId xmlns:a16="http://schemas.microsoft.com/office/drawing/2014/main" id="{A5A0BDD7-52FB-6B0E-0EB6-23C0ECA810BA}"/>
              </a:ext>
            </a:extLst>
          </p:cNvPr>
          <p:cNvSpPr/>
          <p:nvPr/>
        </p:nvSpPr>
        <p:spPr>
          <a:xfrm rot="16200000">
            <a:off x="-946391" y="4376350"/>
            <a:ext cx="3444786"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sp>
        <p:nvSpPr>
          <p:cNvPr id="4" name="Content Placeholder 8">
            <a:extLst>
              <a:ext uri="{FF2B5EF4-FFF2-40B4-BE49-F238E27FC236}">
                <a16:creationId xmlns:a16="http://schemas.microsoft.com/office/drawing/2014/main" id="{56120964-BAED-5240-E76C-84FF0AFBE8FA}"/>
              </a:ext>
            </a:extLst>
          </p:cNvPr>
          <p:cNvSpPr>
            <a:spLocks noGrp="1"/>
          </p:cNvSpPr>
          <p:nvPr>
            <p:ph sz="half" idx="14"/>
          </p:nvPr>
        </p:nvSpPr>
        <p:spPr>
          <a:xfrm>
            <a:off x="1774825" y="1387847"/>
            <a:ext cx="7657499" cy="4807007"/>
          </a:xfrm>
        </p:spPr>
        <p:txBody>
          <a:bodyPr>
            <a:normAutofit/>
          </a:bodyPr>
          <a:lstStyle/>
          <a:p>
            <a:pPr algn="ctr"/>
            <a:r>
              <a:rPr lang="en-US" u="sng" dirty="0">
                <a:latin typeface="Georgia Pro Light" panose="02040302050405020303" pitchFamily="18" charset="0"/>
              </a:rPr>
              <a:t>All of My Team</a:t>
            </a:r>
          </a:p>
          <a:p>
            <a:pPr marL="0" indent="0" algn="ctr"/>
            <a:r>
              <a:rPr lang="en-US" dirty="0">
                <a:latin typeface="Georgia Pro Light" panose="02040302050405020303" pitchFamily="18" charset="0"/>
              </a:rPr>
              <a:t>Made my time as an intern enjoyable</a:t>
            </a:r>
          </a:p>
          <a:p>
            <a:endParaRPr lang="en-US" u="sng" dirty="0">
              <a:latin typeface="Georgia Pro Light" panose="02040302050405020303" pitchFamily="18" charset="0"/>
            </a:endParaRPr>
          </a:p>
          <a:p>
            <a:r>
              <a:rPr lang="en-US" u="sng" dirty="0">
                <a:latin typeface="Georgia Pro Light" panose="02040302050405020303" pitchFamily="18" charset="0"/>
              </a:rPr>
              <a:t>Alexandra Pearson</a:t>
            </a:r>
          </a:p>
          <a:p>
            <a:pPr marL="285750" indent="-285750">
              <a:buFont typeface="Arial" panose="020B0604020202020204" pitchFamily="34" charset="0"/>
              <a:buChar char="•"/>
            </a:pPr>
            <a:r>
              <a:rPr lang="en-US" dirty="0">
                <a:latin typeface="Georgia Pro Light" panose="02040302050405020303" pitchFamily="18" charset="0"/>
              </a:rPr>
              <a:t>Where it all started</a:t>
            </a:r>
          </a:p>
          <a:p>
            <a:r>
              <a:rPr lang="en-US" u="sng" dirty="0">
                <a:latin typeface="Georgia Pro Light" panose="02040302050405020303" pitchFamily="18" charset="0"/>
              </a:rPr>
              <a:t>Jared Mason</a:t>
            </a:r>
          </a:p>
          <a:p>
            <a:pPr marL="285750" indent="-285750">
              <a:buFont typeface="Arial" panose="020B0604020202020204" pitchFamily="34" charset="0"/>
              <a:buChar char="•"/>
            </a:pPr>
            <a:r>
              <a:rPr lang="en-US" dirty="0">
                <a:latin typeface="Georgia Pro Light" panose="02040302050405020303" pitchFamily="18" charset="0"/>
              </a:rPr>
              <a:t>Gave me this opportunity</a:t>
            </a:r>
            <a:endParaRPr lang="en-US" u="sng" dirty="0">
              <a:latin typeface="Georgia Pro Light" panose="02040302050405020303" pitchFamily="18" charset="0"/>
            </a:endParaRPr>
          </a:p>
          <a:p>
            <a:pPr marL="0" indent="0"/>
            <a:endParaRPr lang="en-US" dirty="0">
              <a:latin typeface="Georgia Pro Light" panose="02040302050405020303" pitchFamily="18" charset="0"/>
            </a:endParaRPr>
          </a:p>
        </p:txBody>
      </p:sp>
      <p:sp>
        <p:nvSpPr>
          <p:cNvPr id="5" name="Content Placeholder 8">
            <a:extLst>
              <a:ext uri="{FF2B5EF4-FFF2-40B4-BE49-F238E27FC236}">
                <a16:creationId xmlns:a16="http://schemas.microsoft.com/office/drawing/2014/main" id="{6BCB8A24-B103-EFE3-D9E9-2BF749AC91B7}"/>
              </a:ext>
            </a:extLst>
          </p:cNvPr>
          <p:cNvSpPr txBox="1">
            <a:spLocks/>
          </p:cNvSpPr>
          <p:nvPr/>
        </p:nvSpPr>
        <p:spPr>
          <a:xfrm>
            <a:off x="6038571" y="2236263"/>
            <a:ext cx="4180464" cy="4807007"/>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600" kern="1200">
                <a:solidFill>
                  <a:schemeClr val="tx1"/>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u="sng" dirty="0">
              <a:latin typeface="Georgia Pro Light" panose="02040302050405020303" pitchFamily="18" charset="0"/>
            </a:endParaRPr>
          </a:p>
          <a:p>
            <a:r>
              <a:rPr lang="en-US" u="sng" dirty="0">
                <a:latin typeface="Georgia Pro Light" panose="02040302050405020303" pitchFamily="18" charset="0"/>
              </a:rPr>
              <a:t>Scott Mazerolle</a:t>
            </a:r>
          </a:p>
          <a:p>
            <a:pPr marL="285750" indent="-285750">
              <a:buFont typeface="Arial" panose="020B0604020202020204" pitchFamily="34" charset="0"/>
              <a:buChar char="•"/>
            </a:pPr>
            <a:r>
              <a:rPr lang="en-US" dirty="0">
                <a:latin typeface="Georgia Pro Light" panose="02040302050405020303" pitchFamily="18" charset="0"/>
              </a:rPr>
              <a:t>Overseed most of my tasks</a:t>
            </a:r>
          </a:p>
          <a:p>
            <a:pPr marL="285750" indent="-285750">
              <a:buFont typeface="Arial" panose="020B0604020202020204" pitchFamily="34" charset="0"/>
              <a:buChar char="•"/>
            </a:pPr>
            <a:r>
              <a:rPr lang="en-US" dirty="0">
                <a:latin typeface="Georgia Pro Light" panose="02040302050405020303" pitchFamily="18" charset="0"/>
              </a:rPr>
              <a:t>Conceptual questions</a:t>
            </a:r>
          </a:p>
          <a:p>
            <a:pPr marL="731837" lvl="1" indent="-285750">
              <a:buFont typeface="Courier New" panose="02070309020205020404" pitchFamily="49" charset="0"/>
              <a:buChar char="o"/>
            </a:pPr>
            <a:r>
              <a:rPr lang="en-US" dirty="0">
                <a:latin typeface="Georgia Pro Light" panose="02040302050405020303" pitchFamily="18" charset="0"/>
              </a:rPr>
              <a:t>Patient</a:t>
            </a:r>
          </a:p>
          <a:p>
            <a:r>
              <a:rPr lang="en-US" u="sng" dirty="0">
                <a:latin typeface="Georgia Pro Light" panose="02040302050405020303" pitchFamily="18" charset="0"/>
              </a:rPr>
              <a:t>Hannah Stone</a:t>
            </a:r>
          </a:p>
          <a:p>
            <a:pPr marL="285750" indent="-285750">
              <a:buFont typeface="Arial" panose="020B0604020202020204" pitchFamily="34" charset="0"/>
              <a:buChar char="•"/>
            </a:pPr>
            <a:r>
              <a:rPr lang="en-US" dirty="0">
                <a:latin typeface="Georgia Pro Light" panose="02040302050405020303" pitchFamily="18" charset="0"/>
              </a:rPr>
              <a:t>Showed me the ropes</a:t>
            </a:r>
          </a:p>
          <a:p>
            <a:pPr marL="740664" lvl="1" indent="-171450">
              <a:buFont typeface="Courier New" panose="02070309020205020404" pitchFamily="49" charset="0"/>
              <a:buChar char="o"/>
            </a:pPr>
            <a:r>
              <a:rPr lang="en-US" dirty="0">
                <a:latin typeface="Georgia Pro Light" panose="02040302050405020303" pitchFamily="18" charset="0"/>
              </a:rPr>
              <a:t>Revit Tricks</a:t>
            </a:r>
          </a:p>
          <a:p>
            <a:pPr marL="285750" indent="-285750">
              <a:buFont typeface="Arial" panose="020B0604020202020204" pitchFamily="34" charset="0"/>
              <a:buChar char="•"/>
            </a:pPr>
            <a:r>
              <a:rPr lang="en-US" dirty="0">
                <a:latin typeface="Georgia Pro Light" panose="02040302050405020303" pitchFamily="18" charset="0"/>
              </a:rPr>
              <a:t>Gave me a good chunk of my tasks</a:t>
            </a:r>
          </a:p>
        </p:txBody>
      </p:sp>
    </p:spTree>
    <p:extLst>
      <p:ext uri="{BB962C8B-B14F-4D97-AF65-F5344CB8AC3E}">
        <p14:creationId xmlns:p14="http://schemas.microsoft.com/office/powerpoint/2010/main" val="151031271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8FDBFE2-F6D9-2C4A-A42F-29A347D32582}"/>
              </a:ext>
            </a:extLst>
          </p:cNvPr>
          <p:cNvSpPr>
            <a:spLocks noGrp="1"/>
          </p:cNvSpPr>
          <p:nvPr>
            <p:ph type="title"/>
          </p:nvPr>
        </p:nvSpPr>
        <p:spPr>
          <a:xfrm>
            <a:off x="975890" y="2453212"/>
            <a:ext cx="6938220" cy="1514552"/>
          </a:xfrm>
        </p:spPr>
        <p:txBody>
          <a:bodyPr>
            <a:normAutofit/>
          </a:bodyPr>
          <a:lstStyle/>
          <a:p>
            <a:r>
              <a:rPr lang="fr-FR" sz="7200" dirty="0" err="1"/>
              <a:t>Thank</a:t>
            </a:r>
            <a:r>
              <a:rPr lang="fr-FR" sz="7200" dirty="0"/>
              <a:t> </a:t>
            </a:r>
            <a:r>
              <a:rPr lang="fr-FR" sz="7200" dirty="0" err="1"/>
              <a:t>you</a:t>
            </a:r>
            <a:r>
              <a:rPr lang="fr-FR" sz="7200" dirty="0">
                <a:solidFill>
                  <a:srgbClr val="F8413A"/>
                </a:solidFill>
              </a:rPr>
              <a:t>!</a:t>
            </a:r>
          </a:p>
        </p:txBody>
      </p:sp>
      <p:cxnSp>
        <p:nvCxnSpPr>
          <p:cNvPr id="5" name="Straight Connector 4">
            <a:extLst>
              <a:ext uri="{FF2B5EF4-FFF2-40B4-BE49-F238E27FC236}">
                <a16:creationId xmlns:a16="http://schemas.microsoft.com/office/drawing/2014/main" id="{76509E9C-0144-43F3-8ADB-5393DD4AA1AF}"/>
              </a:ext>
            </a:extLst>
          </p:cNvPr>
          <p:cNvCxnSpPr>
            <a:cxnSpLocks/>
          </p:cNvCxnSpPr>
          <p:nvPr/>
        </p:nvCxnSpPr>
        <p:spPr>
          <a:xfrm>
            <a:off x="1099591" y="3664506"/>
            <a:ext cx="2786609"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476793F-BEA6-4E3C-AA43-149C72A05733}"/>
              </a:ext>
            </a:extLst>
          </p:cNvPr>
          <p:cNvCxnSpPr>
            <a:cxnSpLocks/>
          </p:cNvCxnSpPr>
          <p:nvPr/>
        </p:nvCxnSpPr>
        <p:spPr>
          <a:xfrm>
            <a:off x="4494725" y="3664506"/>
            <a:ext cx="111867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que 10">
            <a:extLst>
              <a:ext uri="{FF2B5EF4-FFF2-40B4-BE49-F238E27FC236}">
                <a16:creationId xmlns:a16="http://schemas.microsoft.com/office/drawing/2014/main" id="{07C901D4-9D92-447F-89B2-8EC5BD9EEB57}"/>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44488" b="45876"/>
          <a:stretch/>
        </p:blipFill>
        <p:spPr>
          <a:xfrm>
            <a:off x="7644456" y="4751921"/>
            <a:ext cx="4547544" cy="2106079"/>
          </a:xfrm>
          <a:prstGeom prst="rect">
            <a:avLst/>
          </a:prstGeom>
        </p:spPr>
      </p:pic>
    </p:spTree>
    <p:extLst>
      <p:ext uri="{BB962C8B-B14F-4D97-AF65-F5344CB8AC3E}">
        <p14:creationId xmlns:p14="http://schemas.microsoft.com/office/powerpoint/2010/main" val="42232572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7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27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1774825" y="649288"/>
            <a:ext cx="5868988" cy="863600"/>
          </a:xfrm>
        </p:spPr>
        <p:txBody>
          <a:bodyPr>
            <a:normAutofit/>
          </a:bodyPr>
          <a:lstStyle/>
          <a:p>
            <a:r>
              <a:rPr lang="en-US" dirty="0"/>
              <a:t>My Role</a:t>
            </a:r>
            <a:endParaRPr lang="fr-FR" dirty="0"/>
          </a:p>
        </p:txBody>
      </p:sp>
      <p:sp>
        <p:nvSpPr>
          <p:cNvPr id="7" name="TextBox 6">
            <a:extLst>
              <a:ext uri="{FF2B5EF4-FFF2-40B4-BE49-F238E27FC236}">
                <a16:creationId xmlns:a16="http://schemas.microsoft.com/office/drawing/2014/main" id="{250882FB-B4EB-4841-90A8-5E0CD33F9F56}"/>
              </a:ext>
            </a:extLst>
          </p:cNvPr>
          <p:cNvSpPr txBox="1"/>
          <p:nvPr/>
        </p:nvSpPr>
        <p:spPr>
          <a:xfrm>
            <a:off x="1630017" y="1512887"/>
            <a:ext cx="6162261" cy="5196025"/>
          </a:xfrm>
          <a:prstGeom prst="rect">
            <a:avLst/>
          </a:prstGeom>
        </p:spPr>
        <p:txBody>
          <a:bodyPr vert="horz" lIns="91440" tIns="45720" rIns="91440" bIns="45720" rtlCol="0" anchor="t">
            <a:normAutofit/>
          </a:bodyPr>
          <a:lstStyle>
            <a:lvl1pPr marL="11113" indent="-11113">
              <a:lnSpc>
                <a:spcPct val="120000"/>
              </a:lnSpc>
              <a:spcBef>
                <a:spcPts val="1000"/>
              </a:spcBef>
              <a:buSzPct val="60000"/>
              <a:buFontTx/>
              <a:buNone/>
              <a:tabLst/>
              <a:defRPr sz="1600">
                <a:solidFill>
                  <a:schemeClr val="tx2"/>
                </a:solidFill>
                <a:latin typeface="Montserrat" pitchFamily="2" charset="77"/>
              </a:defRPr>
            </a:lvl1pPr>
            <a:lvl2pPr marL="676275" lvl="1" indent="-230188">
              <a:lnSpc>
                <a:spcPct val="120000"/>
              </a:lnSpc>
              <a:spcBef>
                <a:spcPts val="0"/>
              </a:spcBef>
              <a:spcAft>
                <a:spcPts val="600"/>
              </a:spcAft>
              <a:buClr>
                <a:srgbClr val="F9423A"/>
              </a:buClr>
              <a:buSzPct val="72000"/>
              <a:buFont typeface="Wingdings" panose="05000000000000000000" pitchFamily="2" charset="2"/>
              <a:buChar char="æ"/>
              <a:defRPr kumimoji="0" sz="1400" b="0" i="0" u="none" strike="noStrike" cap="none" spc="0" normalizeH="0" baseline="0">
                <a:ln>
                  <a:noFill/>
                </a:ln>
                <a:solidFill>
                  <a:srgbClr val="1E252B"/>
                </a:solidFill>
                <a:effectLst/>
                <a:uLnTx/>
                <a:uFillTx/>
                <a:latin typeface="Gentium Basic" panose="02000503060000020004" pitchFamily="2" charset="77"/>
              </a:defRPr>
            </a:lvl2pPr>
            <a:lvl3pPr indent="0">
              <a:lnSpc>
                <a:spcPct val="120000"/>
              </a:lnSpc>
              <a:spcBef>
                <a:spcPts val="500"/>
              </a:spcBef>
              <a:buSzPct val="60000"/>
              <a:buFontTx/>
              <a:buNone/>
              <a:defRPr sz="1000" b="0" i="0">
                <a:latin typeface="Gentium Basic" panose="02000503060000020004" pitchFamily="2" charset="77"/>
              </a:defRPr>
            </a:lvl3pPr>
            <a:lvl4pPr indent="0">
              <a:lnSpc>
                <a:spcPct val="120000"/>
              </a:lnSpc>
              <a:spcBef>
                <a:spcPts val="500"/>
              </a:spcBef>
              <a:buSzPct val="60000"/>
              <a:buFontTx/>
              <a:buNone/>
              <a:defRPr sz="1000" b="0" i="0">
                <a:latin typeface="Gentium Basic" panose="02000503060000020004" pitchFamily="2" charset="77"/>
              </a:defRPr>
            </a:lvl4pPr>
            <a:lvl5pPr indent="0">
              <a:lnSpc>
                <a:spcPct val="120000"/>
              </a:lnSpc>
              <a:spcBef>
                <a:spcPts val="500"/>
              </a:spcBef>
              <a:buSzPct val="60000"/>
              <a:buFontTx/>
              <a:buNone/>
              <a:defRPr sz="1000" b="0" i="0">
                <a:latin typeface="Gentium Basic" panose="02000503060000020004"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8" name="TextBox 7">
            <a:extLst>
              <a:ext uri="{FF2B5EF4-FFF2-40B4-BE49-F238E27FC236}">
                <a16:creationId xmlns:a16="http://schemas.microsoft.com/office/drawing/2014/main" id="{8A74F631-6D41-48C2-9022-D6662EBDF2B4}"/>
              </a:ext>
            </a:extLst>
          </p:cNvPr>
          <p:cNvSpPr txBox="1"/>
          <p:nvPr/>
        </p:nvSpPr>
        <p:spPr>
          <a:xfrm>
            <a:off x="3824933" y="1234488"/>
            <a:ext cx="6096000" cy="1097865"/>
          </a:xfrm>
          <a:prstGeom prst="rect">
            <a:avLst/>
          </a:prstGeom>
          <a:noFill/>
        </p:spPr>
        <p:txBody>
          <a:bodyPr wrap="square">
            <a:spAutoFit/>
          </a:bodyPr>
          <a:lstStyle/>
          <a:p>
            <a:pPr algn="ctr">
              <a:lnSpc>
                <a:spcPct val="120000"/>
              </a:lnSpc>
              <a:spcBef>
                <a:spcPts val="1200"/>
              </a:spcBef>
            </a:pPr>
            <a:r>
              <a:rPr lang="en-US" sz="2400" b="1" u="sng" dirty="0">
                <a:solidFill>
                  <a:srgbClr val="FF0000"/>
                </a:solidFill>
                <a:latin typeface="Montserrat" pitchFamily="2" charset="77"/>
              </a:rPr>
              <a:t>Electrical Engineering Intern </a:t>
            </a:r>
          </a:p>
          <a:p>
            <a:pPr algn="ctr">
              <a:lnSpc>
                <a:spcPct val="120000"/>
              </a:lnSpc>
              <a:spcBef>
                <a:spcPts val="1200"/>
              </a:spcBef>
            </a:pPr>
            <a:r>
              <a:rPr lang="en-US" sz="2400" b="1" u="sng" dirty="0">
                <a:solidFill>
                  <a:srgbClr val="FF0000"/>
                </a:solidFill>
                <a:latin typeface="Montserrat" pitchFamily="2" charset="77"/>
              </a:rPr>
              <a:t>For  The Property and Buildings Group</a:t>
            </a:r>
          </a:p>
        </p:txBody>
      </p:sp>
      <p:sp>
        <p:nvSpPr>
          <p:cNvPr id="5" name="Rectangle 4">
            <a:extLst>
              <a:ext uri="{FF2B5EF4-FFF2-40B4-BE49-F238E27FC236}">
                <a16:creationId xmlns:a16="http://schemas.microsoft.com/office/drawing/2014/main" id="{D57ACF6F-FA8F-465F-B2D6-C8B45CA946A4}"/>
              </a:ext>
            </a:extLst>
          </p:cNvPr>
          <p:cNvSpPr/>
          <p:nvPr/>
        </p:nvSpPr>
        <p:spPr>
          <a:xfrm rot="16200000">
            <a:off x="-946391" y="4376350"/>
            <a:ext cx="3444786"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pic>
        <p:nvPicPr>
          <p:cNvPr id="6" name="Picture 5" descr="A building with trees and cars parked in front of it&#10;&#10;Description automatically generated">
            <a:extLst>
              <a:ext uri="{FF2B5EF4-FFF2-40B4-BE49-F238E27FC236}">
                <a16:creationId xmlns:a16="http://schemas.microsoft.com/office/drawing/2014/main" id="{1CF83591-EFAD-C3E6-5C39-298938B9A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017" y="2450484"/>
            <a:ext cx="5170584" cy="2246114"/>
          </a:xfrm>
          <a:prstGeom prst="rect">
            <a:avLst/>
          </a:prstGeom>
          <a:ln w="38100">
            <a:solidFill>
              <a:srgbClr val="C00000"/>
            </a:solidFill>
          </a:ln>
          <a:effectLst>
            <a:outerShdw blurRad="190500" dist="38100" dir="2700000" sx="103000" sy="103000" algn="tl" rotWithShape="0">
              <a:prstClr val="black">
                <a:alpha val="20000"/>
              </a:prstClr>
            </a:outerShdw>
          </a:effectLst>
        </p:spPr>
      </p:pic>
      <p:pic>
        <p:nvPicPr>
          <p:cNvPr id="12" name="Picture 11" descr="A building with a parking lot&#10;&#10;Description automatically generated">
            <a:extLst>
              <a:ext uri="{FF2B5EF4-FFF2-40B4-BE49-F238E27FC236}">
                <a16:creationId xmlns:a16="http://schemas.microsoft.com/office/drawing/2014/main" id="{3C7CAC58-76E9-CC8C-660F-5D0F0A077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114" y="3924974"/>
            <a:ext cx="4916523" cy="2605337"/>
          </a:xfrm>
          <a:prstGeom prst="rect">
            <a:avLst/>
          </a:prstGeom>
          <a:ln w="38100">
            <a:solidFill>
              <a:srgbClr val="C00000"/>
            </a:solidFill>
          </a:ln>
          <a:effectLst>
            <a:outerShdw blurRad="190500" dist="38100" dir="2700000" sx="103000" sy="103000" algn="tl" rotWithShape="0">
              <a:prstClr val="black">
                <a:alpha val="20000"/>
              </a:prstClr>
            </a:outerShdw>
          </a:effectLst>
        </p:spPr>
      </p:pic>
    </p:spTree>
    <p:extLst>
      <p:ext uri="{BB962C8B-B14F-4D97-AF65-F5344CB8AC3E}">
        <p14:creationId xmlns:p14="http://schemas.microsoft.com/office/powerpoint/2010/main" val="192900860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1567170" y="421946"/>
            <a:ext cx="5868988" cy="863600"/>
          </a:xfrm>
        </p:spPr>
        <p:txBody>
          <a:bodyPr>
            <a:normAutofit/>
          </a:bodyPr>
          <a:lstStyle/>
          <a:p>
            <a:r>
              <a:rPr lang="en-US" dirty="0"/>
              <a:t>Where I Started</a:t>
            </a:r>
            <a:endParaRPr lang="fr-FR" dirty="0"/>
          </a:p>
        </p:txBody>
      </p:sp>
      <p:sp>
        <p:nvSpPr>
          <p:cNvPr id="3" name="TextBox 2">
            <a:extLst>
              <a:ext uri="{FF2B5EF4-FFF2-40B4-BE49-F238E27FC236}">
                <a16:creationId xmlns:a16="http://schemas.microsoft.com/office/drawing/2014/main" id="{6B69B764-F84B-4317-960C-2FB5061E92E9}"/>
              </a:ext>
            </a:extLst>
          </p:cNvPr>
          <p:cNvSpPr txBox="1"/>
          <p:nvPr/>
        </p:nvSpPr>
        <p:spPr>
          <a:xfrm>
            <a:off x="1774825" y="1282045"/>
            <a:ext cx="6643311" cy="2922310"/>
          </a:xfrm>
          <a:prstGeom prst="rect">
            <a:avLst/>
          </a:prstGeom>
        </p:spPr>
        <p:txBody>
          <a:bodyPr vert="horz" wrap="square" lIns="91440" tIns="45720" rIns="91440" bIns="45720" rtlCol="0" anchor="t">
            <a:noAutofit/>
          </a:bodyPr>
          <a:lstStyle/>
          <a:p>
            <a:pPr algn="l">
              <a:lnSpc>
                <a:spcPct val="120000"/>
              </a:lnSpc>
              <a:spcBef>
                <a:spcPts val="1200"/>
              </a:spcBef>
            </a:pPr>
            <a:r>
              <a:rPr lang="en-US" sz="2500" b="1" u="sng" dirty="0">
                <a:solidFill>
                  <a:srgbClr val="FF0000"/>
                </a:solidFill>
                <a:latin typeface="Montserrat" pitchFamily="2" charset="77"/>
              </a:rPr>
              <a:t>Coming in…</a:t>
            </a:r>
          </a:p>
        </p:txBody>
      </p:sp>
      <p:sp>
        <p:nvSpPr>
          <p:cNvPr id="8" name="Rectangle 7">
            <a:extLst>
              <a:ext uri="{FF2B5EF4-FFF2-40B4-BE49-F238E27FC236}">
                <a16:creationId xmlns:a16="http://schemas.microsoft.com/office/drawing/2014/main" id="{3EBFB194-14E6-45FB-BBE2-813E2841BBBD}"/>
              </a:ext>
            </a:extLst>
          </p:cNvPr>
          <p:cNvSpPr/>
          <p:nvPr/>
        </p:nvSpPr>
        <p:spPr>
          <a:xfrm rot="16200000">
            <a:off x="-950510" y="4372231"/>
            <a:ext cx="3453024"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sp>
        <p:nvSpPr>
          <p:cNvPr id="4" name="TextBox 3">
            <a:extLst>
              <a:ext uri="{FF2B5EF4-FFF2-40B4-BE49-F238E27FC236}">
                <a16:creationId xmlns:a16="http://schemas.microsoft.com/office/drawing/2014/main" id="{49420151-2C82-1DAE-4693-29D6D1EF027C}"/>
              </a:ext>
            </a:extLst>
          </p:cNvPr>
          <p:cNvSpPr txBox="1"/>
          <p:nvPr/>
        </p:nvSpPr>
        <p:spPr>
          <a:xfrm>
            <a:off x="1960604" y="2150075"/>
            <a:ext cx="6457531" cy="3303373"/>
          </a:xfrm>
          <a:prstGeom prst="rect">
            <a:avLst/>
          </a:prstGeom>
        </p:spPr>
        <p:txBody>
          <a:bodyPr vert="horz" wrap="none" lIns="91440" tIns="45720" rIns="91440" bIns="45720" rtlCol="0" anchor="t">
            <a:noAutofit/>
          </a:bodyPr>
          <a:lstStyle/>
          <a:p>
            <a:pPr marL="285750" indent="-285750">
              <a:spcBef>
                <a:spcPts val="1200"/>
              </a:spcBef>
              <a:buFont typeface="Arial" panose="020B0604020202020204" pitchFamily="34" charset="0"/>
              <a:buChar char="•"/>
            </a:pPr>
            <a:r>
              <a:rPr lang="en-US" dirty="0">
                <a:latin typeface="Georgia Pro Light" panose="02040302050405020303" pitchFamily="18" charset="0"/>
              </a:rPr>
              <a:t>Never worked a professional job</a:t>
            </a:r>
          </a:p>
          <a:p>
            <a:pPr marL="285750" indent="-285750">
              <a:spcBef>
                <a:spcPts val="1200"/>
              </a:spcBef>
              <a:buFont typeface="Arial" panose="020B0604020202020204" pitchFamily="34" charset="0"/>
              <a:buChar char="•"/>
            </a:pPr>
            <a:r>
              <a:rPr lang="en-US" dirty="0">
                <a:latin typeface="Georgia Pro Light" panose="02040302050405020303" pitchFamily="18" charset="0"/>
              </a:rPr>
              <a:t>Really young</a:t>
            </a:r>
          </a:p>
          <a:p>
            <a:pPr marL="285750" indent="-285750">
              <a:spcBef>
                <a:spcPts val="1200"/>
              </a:spcBef>
              <a:buFont typeface="Arial" panose="020B0604020202020204" pitchFamily="34" charset="0"/>
              <a:buChar char="•"/>
            </a:pPr>
            <a:r>
              <a:rPr lang="en-US" dirty="0">
                <a:latin typeface="Georgia Pro Light" panose="02040302050405020303" pitchFamily="18" charset="0"/>
              </a:rPr>
              <a:t>Not well versed in power </a:t>
            </a:r>
          </a:p>
          <a:p>
            <a:pPr marL="285750" indent="-285750">
              <a:spcBef>
                <a:spcPts val="1200"/>
              </a:spcBef>
              <a:buFont typeface="Arial" panose="020B0604020202020204" pitchFamily="34" charset="0"/>
              <a:buChar char="•"/>
            </a:pPr>
            <a:r>
              <a:rPr lang="en-US" dirty="0">
                <a:latin typeface="Georgia Pro Light" panose="02040302050405020303" pitchFamily="18" charset="0"/>
              </a:rPr>
              <a:t>Skeptical about being taught everything I needed to know</a:t>
            </a:r>
          </a:p>
          <a:p>
            <a:pPr marL="742950" lvl="1" indent="-285750">
              <a:spcBef>
                <a:spcPts val="1200"/>
              </a:spcBef>
              <a:buFont typeface="Courier New" panose="02070309020205020404" pitchFamily="49" charset="0"/>
              <a:buChar char="o"/>
            </a:pPr>
            <a:r>
              <a:rPr lang="en-US" dirty="0">
                <a:latin typeface="Georgia Pro Light" panose="02040302050405020303" pitchFamily="18" charset="0"/>
              </a:rPr>
              <a:t>Knew I would have to ask a lot of questions</a:t>
            </a:r>
          </a:p>
          <a:p>
            <a:pPr marL="171450" indent="-171450" algn="l">
              <a:lnSpc>
                <a:spcPct val="120000"/>
              </a:lnSpc>
              <a:spcBef>
                <a:spcPts val="1200"/>
              </a:spcBef>
              <a:buFont typeface="Arial" panose="020B0604020202020204" pitchFamily="34" charset="0"/>
              <a:buChar char="•"/>
            </a:pPr>
            <a:endParaRPr lang="en-US" sz="1000" b="0" dirty="0">
              <a:solidFill>
                <a:prstClr val="black"/>
              </a:solidFill>
              <a:latin typeface="Montserrat" pitchFamily="2" charset="77"/>
            </a:endParaRPr>
          </a:p>
        </p:txBody>
      </p:sp>
      <p:pic>
        <p:nvPicPr>
          <p:cNvPr id="5" name="Graphic 4">
            <a:extLst>
              <a:ext uri="{FF2B5EF4-FFF2-40B4-BE49-F238E27FC236}">
                <a16:creationId xmlns:a16="http://schemas.microsoft.com/office/drawing/2014/main" id="{40438BFC-CB73-E891-8361-1B0080F5C58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681592" y="2362033"/>
            <a:ext cx="395581" cy="411872"/>
          </a:xfrm>
          <a:prstGeom prst="rect">
            <a:avLst/>
          </a:prstGeom>
        </p:spPr>
      </p:pic>
      <p:pic>
        <p:nvPicPr>
          <p:cNvPr id="6" name="Graphic 5">
            <a:extLst>
              <a:ext uri="{FF2B5EF4-FFF2-40B4-BE49-F238E27FC236}">
                <a16:creationId xmlns:a16="http://schemas.microsoft.com/office/drawing/2014/main" id="{2045DA67-746F-CBCD-5BFE-84C5F0282E1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625791" y="1906342"/>
            <a:ext cx="2151214" cy="2220815"/>
          </a:xfrm>
          <a:prstGeom prst="rect">
            <a:avLst/>
          </a:prstGeom>
        </p:spPr>
      </p:pic>
    </p:spTree>
    <p:extLst>
      <p:ext uri="{BB962C8B-B14F-4D97-AF65-F5344CB8AC3E}">
        <p14:creationId xmlns:p14="http://schemas.microsoft.com/office/powerpoint/2010/main" val="354450255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1567170" y="421946"/>
            <a:ext cx="5868988" cy="863600"/>
          </a:xfrm>
        </p:spPr>
        <p:txBody>
          <a:bodyPr>
            <a:normAutofit/>
          </a:bodyPr>
          <a:lstStyle/>
          <a:p>
            <a:r>
              <a:rPr lang="en-US" dirty="0"/>
              <a:t>What I Learned - Professionally</a:t>
            </a:r>
            <a:endParaRPr lang="fr-FR" dirty="0"/>
          </a:p>
        </p:txBody>
      </p:sp>
      <p:sp>
        <p:nvSpPr>
          <p:cNvPr id="3" name="TextBox 2">
            <a:extLst>
              <a:ext uri="{FF2B5EF4-FFF2-40B4-BE49-F238E27FC236}">
                <a16:creationId xmlns:a16="http://schemas.microsoft.com/office/drawing/2014/main" id="{6B69B764-F84B-4317-960C-2FB5061E92E9}"/>
              </a:ext>
            </a:extLst>
          </p:cNvPr>
          <p:cNvSpPr txBox="1"/>
          <p:nvPr/>
        </p:nvSpPr>
        <p:spPr>
          <a:xfrm>
            <a:off x="1774825" y="1282045"/>
            <a:ext cx="6643311" cy="2922310"/>
          </a:xfrm>
          <a:prstGeom prst="rect">
            <a:avLst/>
          </a:prstGeom>
        </p:spPr>
        <p:txBody>
          <a:bodyPr vert="horz" wrap="square" lIns="91440" tIns="45720" rIns="91440" bIns="45720" rtlCol="0" anchor="t">
            <a:noAutofit/>
          </a:bodyPr>
          <a:lstStyle/>
          <a:p>
            <a:pPr algn="l">
              <a:lnSpc>
                <a:spcPct val="120000"/>
              </a:lnSpc>
              <a:spcBef>
                <a:spcPts val="1200"/>
              </a:spcBef>
            </a:pPr>
            <a:r>
              <a:rPr lang="en-US" sz="2500" b="1" u="sng" dirty="0">
                <a:solidFill>
                  <a:srgbClr val="FF0000"/>
                </a:solidFill>
                <a:latin typeface="Montserrat" pitchFamily="2" charset="77"/>
              </a:rPr>
              <a:t>Communication</a:t>
            </a:r>
          </a:p>
        </p:txBody>
      </p:sp>
      <p:sp>
        <p:nvSpPr>
          <p:cNvPr id="8" name="Rectangle 7">
            <a:extLst>
              <a:ext uri="{FF2B5EF4-FFF2-40B4-BE49-F238E27FC236}">
                <a16:creationId xmlns:a16="http://schemas.microsoft.com/office/drawing/2014/main" id="{3EBFB194-14E6-45FB-BBE2-813E2841BBBD}"/>
              </a:ext>
            </a:extLst>
          </p:cNvPr>
          <p:cNvSpPr/>
          <p:nvPr/>
        </p:nvSpPr>
        <p:spPr>
          <a:xfrm rot="16200000">
            <a:off x="-950510" y="4372231"/>
            <a:ext cx="3453024"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sp>
        <p:nvSpPr>
          <p:cNvPr id="4" name="TextBox 3">
            <a:extLst>
              <a:ext uri="{FF2B5EF4-FFF2-40B4-BE49-F238E27FC236}">
                <a16:creationId xmlns:a16="http://schemas.microsoft.com/office/drawing/2014/main" id="{49420151-2C82-1DAE-4693-29D6D1EF027C}"/>
              </a:ext>
            </a:extLst>
          </p:cNvPr>
          <p:cNvSpPr txBox="1"/>
          <p:nvPr/>
        </p:nvSpPr>
        <p:spPr>
          <a:xfrm>
            <a:off x="1960605" y="2150075"/>
            <a:ext cx="6862119" cy="3303373"/>
          </a:xfrm>
          <a:prstGeom prst="rect">
            <a:avLst/>
          </a:prstGeom>
        </p:spPr>
        <p:txBody>
          <a:bodyPr vert="horz" wrap="square" lIns="91440" tIns="45720" rIns="91440" bIns="45720" rtlCol="0" anchor="t">
            <a:noAutofit/>
          </a:bodyPr>
          <a:lstStyle/>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It’s ok to ask questions</a:t>
            </a:r>
          </a:p>
          <a:p>
            <a:pPr marL="742950" lvl="1" indent="-285750">
              <a:lnSpc>
                <a:spcPct val="120000"/>
              </a:lnSpc>
              <a:spcBef>
                <a:spcPts val="1200"/>
              </a:spcBef>
              <a:buFont typeface="Courier New" panose="02070309020205020404" pitchFamily="49" charset="0"/>
              <a:buChar char="o"/>
            </a:pPr>
            <a:r>
              <a:rPr lang="en-US" b="0" dirty="0">
                <a:solidFill>
                  <a:prstClr val="black"/>
                </a:solidFill>
                <a:latin typeface="Georgia Pro Light" panose="02040302050405020303" pitchFamily="18" charset="0"/>
              </a:rPr>
              <a:t>People want to help you</a:t>
            </a:r>
          </a:p>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Let them know where you are</a:t>
            </a:r>
          </a:p>
          <a:p>
            <a:pPr marL="742950" lvl="1" indent="-285750">
              <a:lnSpc>
                <a:spcPct val="120000"/>
              </a:lnSpc>
              <a:spcBef>
                <a:spcPts val="1200"/>
              </a:spcBef>
              <a:buFont typeface="Courier New" panose="02070309020205020404" pitchFamily="49" charset="0"/>
              <a:buChar char="o"/>
            </a:pPr>
            <a:r>
              <a:rPr lang="en-US" b="0" dirty="0">
                <a:solidFill>
                  <a:prstClr val="black"/>
                </a:solidFill>
                <a:latin typeface="Georgia Pro Light" panose="02040302050405020303" pitchFamily="18" charset="0"/>
              </a:rPr>
              <a:t>What tasks you have and order of importance</a:t>
            </a:r>
          </a:p>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Be yourself</a:t>
            </a:r>
          </a:p>
          <a:p>
            <a:pPr marL="742950" lvl="1" indent="-285750">
              <a:lnSpc>
                <a:spcPct val="120000"/>
              </a:lnSpc>
              <a:spcBef>
                <a:spcPts val="1200"/>
              </a:spcBef>
              <a:buFont typeface="Courier New" panose="02070309020205020404" pitchFamily="49" charset="0"/>
              <a:buChar char="o"/>
            </a:pPr>
            <a:r>
              <a:rPr lang="en-US" b="0" dirty="0">
                <a:solidFill>
                  <a:prstClr val="black"/>
                </a:solidFill>
                <a:latin typeface="Georgia Pro Light" panose="02040302050405020303" pitchFamily="18" charset="0"/>
              </a:rPr>
              <a:t>Build stronger connections</a:t>
            </a:r>
          </a:p>
          <a:p>
            <a:pPr marL="171450" indent="-171450" algn="l">
              <a:lnSpc>
                <a:spcPct val="120000"/>
              </a:lnSpc>
              <a:spcBef>
                <a:spcPts val="1200"/>
              </a:spcBef>
              <a:buFont typeface="Arial" panose="020B0604020202020204" pitchFamily="34" charset="0"/>
              <a:buChar char="•"/>
            </a:pPr>
            <a:endParaRPr lang="en-US" sz="1000" b="0" dirty="0">
              <a:solidFill>
                <a:prstClr val="black"/>
              </a:solidFill>
              <a:latin typeface="Montserrat" pitchFamily="2" charset="77"/>
            </a:endParaRPr>
          </a:p>
          <a:p>
            <a:pPr marL="171450" indent="-171450" algn="l">
              <a:lnSpc>
                <a:spcPct val="120000"/>
              </a:lnSpc>
              <a:spcBef>
                <a:spcPts val="1200"/>
              </a:spcBef>
              <a:buFont typeface="Arial" panose="020B0604020202020204" pitchFamily="34" charset="0"/>
              <a:buChar char="•"/>
            </a:pPr>
            <a:endParaRPr lang="en-US" sz="1000" b="0" dirty="0">
              <a:solidFill>
                <a:prstClr val="black"/>
              </a:solidFill>
              <a:latin typeface="Montserrat" pitchFamily="2" charset="77"/>
            </a:endParaRPr>
          </a:p>
        </p:txBody>
      </p:sp>
      <p:pic>
        <p:nvPicPr>
          <p:cNvPr id="5" name="Graphic 4">
            <a:extLst>
              <a:ext uri="{FF2B5EF4-FFF2-40B4-BE49-F238E27FC236}">
                <a16:creationId xmlns:a16="http://schemas.microsoft.com/office/drawing/2014/main" id="{D647DCA4-BA0D-C05C-3969-36701525BD6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655433" y="2282233"/>
            <a:ext cx="2195787" cy="2079429"/>
          </a:xfrm>
          <a:prstGeom prst="rect">
            <a:avLst/>
          </a:prstGeom>
        </p:spPr>
      </p:pic>
      <p:pic>
        <p:nvPicPr>
          <p:cNvPr id="6" name="Graphic 5">
            <a:extLst>
              <a:ext uri="{FF2B5EF4-FFF2-40B4-BE49-F238E27FC236}">
                <a16:creationId xmlns:a16="http://schemas.microsoft.com/office/drawing/2014/main" id="{4516068F-6D5B-9576-16AE-B86A718F25F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655433" y="1028432"/>
            <a:ext cx="2195787" cy="2243286"/>
          </a:xfrm>
          <a:prstGeom prst="rect">
            <a:avLst/>
          </a:prstGeom>
        </p:spPr>
      </p:pic>
      <p:pic>
        <p:nvPicPr>
          <p:cNvPr id="7" name="Graphic 6">
            <a:extLst>
              <a:ext uri="{FF2B5EF4-FFF2-40B4-BE49-F238E27FC236}">
                <a16:creationId xmlns:a16="http://schemas.microsoft.com/office/drawing/2014/main" id="{CA48DA53-5F15-6D41-A3CF-DA299634C01D}"/>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9747571" y="1910054"/>
            <a:ext cx="619332" cy="678453"/>
          </a:xfrm>
          <a:prstGeom prst="rect">
            <a:avLst/>
          </a:prstGeom>
        </p:spPr>
      </p:pic>
      <p:pic>
        <p:nvPicPr>
          <p:cNvPr id="9" name="Graphic 8">
            <a:extLst>
              <a:ext uri="{FF2B5EF4-FFF2-40B4-BE49-F238E27FC236}">
                <a16:creationId xmlns:a16="http://schemas.microsoft.com/office/drawing/2014/main" id="{BB2587A4-4753-3A56-A311-6DE81206BD4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155399" y="4237208"/>
            <a:ext cx="1211504" cy="1378255"/>
          </a:xfrm>
          <a:prstGeom prst="rect">
            <a:avLst/>
          </a:prstGeom>
        </p:spPr>
      </p:pic>
    </p:spTree>
    <p:extLst>
      <p:ext uri="{BB962C8B-B14F-4D97-AF65-F5344CB8AC3E}">
        <p14:creationId xmlns:p14="http://schemas.microsoft.com/office/powerpoint/2010/main" val="356837107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1567170" y="421946"/>
            <a:ext cx="5868988" cy="863600"/>
          </a:xfrm>
        </p:spPr>
        <p:txBody>
          <a:bodyPr>
            <a:normAutofit/>
          </a:bodyPr>
          <a:lstStyle/>
          <a:p>
            <a:r>
              <a:rPr lang="en-US" dirty="0"/>
              <a:t>My Tasks</a:t>
            </a:r>
            <a:endParaRPr lang="fr-FR" dirty="0"/>
          </a:p>
        </p:txBody>
      </p:sp>
      <p:sp>
        <p:nvSpPr>
          <p:cNvPr id="3" name="TextBox 2">
            <a:extLst>
              <a:ext uri="{FF2B5EF4-FFF2-40B4-BE49-F238E27FC236}">
                <a16:creationId xmlns:a16="http://schemas.microsoft.com/office/drawing/2014/main" id="{6B69B764-F84B-4317-960C-2FB5061E92E9}"/>
              </a:ext>
            </a:extLst>
          </p:cNvPr>
          <p:cNvSpPr txBox="1"/>
          <p:nvPr/>
        </p:nvSpPr>
        <p:spPr>
          <a:xfrm>
            <a:off x="1774825" y="1058301"/>
            <a:ext cx="6643311" cy="2922310"/>
          </a:xfrm>
          <a:prstGeom prst="rect">
            <a:avLst/>
          </a:prstGeom>
        </p:spPr>
        <p:txBody>
          <a:bodyPr vert="horz" wrap="square" lIns="91440" tIns="45720" rIns="91440" bIns="45720" rtlCol="0" anchor="t">
            <a:noAutofit/>
          </a:bodyPr>
          <a:lstStyle/>
          <a:p>
            <a:pPr algn="l">
              <a:lnSpc>
                <a:spcPct val="120000"/>
              </a:lnSpc>
              <a:spcBef>
                <a:spcPts val="1200"/>
              </a:spcBef>
            </a:pPr>
            <a:r>
              <a:rPr lang="en-US" sz="2500" b="1" u="sng" dirty="0">
                <a:solidFill>
                  <a:srgbClr val="FF0000"/>
                </a:solidFill>
                <a:latin typeface="Montserrat" pitchFamily="2" charset="77"/>
              </a:rPr>
              <a:t>Design Development (DD)</a:t>
            </a:r>
          </a:p>
        </p:txBody>
      </p:sp>
      <p:sp>
        <p:nvSpPr>
          <p:cNvPr id="8" name="Rectangle 7">
            <a:extLst>
              <a:ext uri="{FF2B5EF4-FFF2-40B4-BE49-F238E27FC236}">
                <a16:creationId xmlns:a16="http://schemas.microsoft.com/office/drawing/2014/main" id="{3EBFB194-14E6-45FB-BBE2-813E2841BBBD}"/>
              </a:ext>
            </a:extLst>
          </p:cNvPr>
          <p:cNvSpPr/>
          <p:nvPr/>
        </p:nvSpPr>
        <p:spPr>
          <a:xfrm rot="16200000">
            <a:off x="-950510" y="4372231"/>
            <a:ext cx="3453024"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sp>
        <p:nvSpPr>
          <p:cNvPr id="4" name="TextBox 3">
            <a:extLst>
              <a:ext uri="{FF2B5EF4-FFF2-40B4-BE49-F238E27FC236}">
                <a16:creationId xmlns:a16="http://schemas.microsoft.com/office/drawing/2014/main" id="{49420151-2C82-1DAE-4693-29D6D1EF027C}"/>
              </a:ext>
            </a:extLst>
          </p:cNvPr>
          <p:cNvSpPr txBox="1"/>
          <p:nvPr/>
        </p:nvSpPr>
        <p:spPr>
          <a:xfrm>
            <a:off x="1960605" y="1858242"/>
            <a:ext cx="3888260" cy="3303373"/>
          </a:xfrm>
          <a:prstGeom prst="rect">
            <a:avLst/>
          </a:prstGeom>
        </p:spPr>
        <p:txBody>
          <a:bodyPr vert="horz" wrap="none" lIns="91440" tIns="45720" rIns="91440" bIns="45720" rtlCol="0" anchor="t">
            <a:noAutofit/>
          </a:bodyPr>
          <a:lstStyle/>
          <a:p>
            <a:pPr marL="171450" indent="-171450">
              <a:lnSpc>
                <a:spcPct val="120000"/>
              </a:lnSpc>
              <a:spcBef>
                <a:spcPts val="1200"/>
              </a:spcBef>
              <a:buFont typeface="Arial" panose="020B0604020202020204" pitchFamily="34" charset="0"/>
              <a:buChar char="•"/>
            </a:pPr>
            <a:r>
              <a:rPr lang="en-US" dirty="0">
                <a:solidFill>
                  <a:prstClr val="black"/>
                </a:solidFill>
                <a:latin typeface="Georgia Pro Light" panose="02040302050405020303" pitchFamily="18" charset="0"/>
              </a:rPr>
              <a:t>One-Line Diagrams</a:t>
            </a:r>
            <a:endParaRPr lang="en-US" b="0" dirty="0">
              <a:solidFill>
                <a:prstClr val="black"/>
              </a:solidFill>
              <a:latin typeface="Georgia Pro Light" panose="02040302050405020303" pitchFamily="18" charset="0"/>
            </a:endParaRPr>
          </a:p>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Placing Devices</a:t>
            </a:r>
          </a:p>
          <a:p>
            <a:pPr marL="171450" indent="-171450" algn="l">
              <a:lnSpc>
                <a:spcPct val="120000"/>
              </a:lnSpc>
              <a:spcBef>
                <a:spcPts val="1200"/>
              </a:spcBef>
              <a:buFont typeface="Arial" panose="020B0604020202020204" pitchFamily="34" charset="0"/>
              <a:buChar char="•"/>
            </a:pPr>
            <a:r>
              <a:rPr lang="en-US" dirty="0">
                <a:solidFill>
                  <a:prstClr val="black"/>
                </a:solidFill>
                <a:latin typeface="Georgia Pro Light" panose="02040302050405020303" pitchFamily="18" charset="0"/>
              </a:rPr>
              <a:t>Creating Schedules</a:t>
            </a:r>
          </a:p>
          <a:p>
            <a:pPr marL="171450" indent="-171450" algn="l">
              <a:lnSpc>
                <a:spcPct val="120000"/>
              </a:lnSpc>
              <a:spcBef>
                <a:spcPts val="1200"/>
              </a:spcBef>
              <a:buFont typeface="Arial" panose="020B0604020202020204" pitchFamily="34" charset="0"/>
              <a:buChar char="•"/>
            </a:pPr>
            <a:r>
              <a:rPr lang="en-US" dirty="0">
                <a:solidFill>
                  <a:prstClr val="black"/>
                </a:solidFill>
                <a:latin typeface="Georgia Pro Light" panose="02040302050405020303" pitchFamily="18" charset="0"/>
              </a:rPr>
              <a:t>Creating Views</a:t>
            </a:r>
          </a:p>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Populating Rooms</a:t>
            </a:r>
          </a:p>
        </p:txBody>
      </p:sp>
      <p:pic>
        <p:nvPicPr>
          <p:cNvPr id="6" name="Picture 5">
            <a:extLst>
              <a:ext uri="{FF2B5EF4-FFF2-40B4-BE49-F238E27FC236}">
                <a16:creationId xmlns:a16="http://schemas.microsoft.com/office/drawing/2014/main" id="{881E2B0C-A781-4AF9-CF85-F0553412D2E3}"/>
              </a:ext>
            </a:extLst>
          </p:cNvPr>
          <p:cNvPicPr>
            <a:picLocks noChangeAspect="1"/>
          </p:cNvPicPr>
          <p:nvPr/>
        </p:nvPicPr>
        <p:blipFill>
          <a:blip r:embed="rId3"/>
          <a:stretch>
            <a:fillRect/>
          </a:stretch>
        </p:blipFill>
        <p:spPr>
          <a:xfrm>
            <a:off x="5491883" y="1798476"/>
            <a:ext cx="2889052" cy="2219440"/>
          </a:xfrm>
          <a:prstGeom prst="rect">
            <a:avLst/>
          </a:prstGeom>
          <a:ln w="38100">
            <a:solidFill>
              <a:srgbClr val="C00000"/>
            </a:solidFill>
          </a:ln>
          <a:effectLst>
            <a:outerShdw blurRad="190500" dist="38100" dir="2700000" sx="103000" sy="103000" algn="tl" rotWithShape="0">
              <a:prstClr val="black">
                <a:alpha val="20000"/>
              </a:prstClr>
            </a:outerShdw>
          </a:effectLst>
        </p:spPr>
      </p:pic>
      <p:pic>
        <p:nvPicPr>
          <p:cNvPr id="9" name="Picture 8">
            <a:extLst>
              <a:ext uri="{FF2B5EF4-FFF2-40B4-BE49-F238E27FC236}">
                <a16:creationId xmlns:a16="http://schemas.microsoft.com/office/drawing/2014/main" id="{683A21AF-7901-AA3E-4C18-A42BA060EBA8}"/>
              </a:ext>
            </a:extLst>
          </p:cNvPr>
          <p:cNvPicPr>
            <a:picLocks noChangeAspect="1"/>
          </p:cNvPicPr>
          <p:nvPr/>
        </p:nvPicPr>
        <p:blipFill>
          <a:blip r:embed="rId4"/>
          <a:stretch>
            <a:fillRect/>
          </a:stretch>
        </p:blipFill>
        <p:spPr>
          <a:xfrm>
            <a:off x="5571415" y="4367858"/>
            <a:ext cx="2729989" cy="2321253"/>
          </a:xfrm>
          <a:prstGeom prst="rect">
            <a:avLst/>
          </a:prstGeom>
          <a:ln w="38100">
            <a:solidFill>
              <a:srgbClr val="C00000"/>
            </a:solidFill>
          </a:ln>
          <a:effectLst>
            <a:outerShdw blurRad="165100" dist="38100" dir="2700000" sx="103000" sy="103000" algn="tl" rotWithShape="0">
              <a:prstClr val="black">
                <a:alpha val="20000"/>
              </a:prstClr>
            </a:outerShdw>
          </a:effectLst>
        </p:spPr>
      </p:pic>
      <p:pic>
        <p:nvPicPr>
          <p:cNvPr id="11" name="Picture 10">
            <a:extLst>
              <a:ext uri="{FF2B5EF4-FFF2-40B4-BE49-F238E27FC236}">
                <a16:creationId xmlns:a16="http://schemas.microsoft.com/office/drawing/2014/main" id="{96D2DDDB-83CA-7DEA-C130-BBAC7E432615}"/>
              </a:ext>
            </a:extLst>
          </p:cNvPr>
          <p:cNvPicPr>
            <a:picLocks noChangeAspect="1"/>
          </p:cNvPicPr>
          <p:nvPr/>
        </p:nvPicPr>
        <p:blipFill>
          <a:blip r:embed="rId5"/>
          <a:stretch>
            <a:fillRect/>
          </a:stretch>
        </p:blipFill>
        <p:spPr>
          <a:xfrm>
            <a:off x="8935013" y="4348543"/>
            <a:ext cx="2592764" cy="2359881"/>
          </a:xfrm>
          <a:prstGeom prst="rect">
            <a:avLst/>
          </a:prstGeom>
          <a:ln w="38100">
            <a:solidFill>
              <a:srgbClr val="C00000"/>
            </a:solidFill>
          </a:ln>
          <a:effectLst>
            <a:outerShdw blurRad="190500" dist="38100" dir="2700000" sx="103000" sy="103000" algn="tl" rotWithShape="0">
              <a:prstClr val="black">
                <a:alpha val="20000"/>
              </a:prstClr>
            </a:outerShdw>
          </a:effectLst>
        </p:spPr>
      </p:pic>
      <p:pic>
        <p:nvPicPr>
          <p:cNvPr id="13" name="Picture 12" descr="A diagram of a computer program&#10;&#10;Description automatically generated with medium confidence">
            <a:extLst>
              <a:ext uri="{FF2B5EF4-FFF2-40B4-BE49-F238E27FC236}">
                <a16:creationId xmlns:a16="http://schemas.microsoft.com/office/drawing/2014/main" id="{A9F49956-EE8D-9690-3C59-E713FB223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9646" y="1719778"/>
            <a:ext cx="2763497" cy="2359881"/>
          </a:xfrm>
          <a:prstGeom prst="rect">
            <a:avLst/>
          </a:prstGeom>
          <a:ln w="38100">
            <a:solidFill>
              <a:srgbClr val="C00000"/>
            </a:solidFill>
          </a:ln>
        </p:spPr>
      </p:pic>
    </p:spTree>
    <p:extLst>
      <p:ext uri="{BB962C8B-B14F-4D97-AF65-F5344CB8AC3E}">
        <p14:creationId xmlns:p14="http://schemas.microsoft.com/office/powerpoint/2010/main" val="204836864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0882FB-B4EB-4841-90A8-5E0CD33F9F56}"/>
              </a:ext>
            </a:extLst>
          </p:cNvPr>
          <p:cNvSpPr txBox="1"/>
          <p:nvPr/>
        </p:nvSpPr>
        <p:spPr>
          <a:xfrm>
            <a:off x="1567170" y="1512888"/>
            <a:ext cx="6162261" cy="5196025"/>
          </a:xfrm>
          <a:prstGeom prst="rect">
            <a:avLst/>
          </a:prstGeom>
        </p:spPr>
        <p:txBody>
          <a:bodyPr vert="horz" lIns="91440" tIns="45720" rIns="91440" bIns="45720" rtlCol="0" anchor="t">
            <a:normAutofit/>
          </a:bodyPr>
          <a:lstStyle>
            <a:lvl1pPr marL="11113" indent="-11113">
              <a:lnSpc>
                <a:spcPct val="120000"/>
              </a:lnSpc>
              <a:spcBef>
                <a:spcPts val="1000"/>
              </a:spcBef>
              <a:buSzPct val="60000"/>
              <a:buFontTx/>
              <a:buNone/>
              <a:tabLst/>
              <a:defRPr sz="1600">
                <a:solidFill>
                  <a:schemeClr val="tx2"/>
                </a:solidFill>
                <a:latin typeface="Montserrat" pitchFamily="2" charset="77"/>
              </a:defRPr>
            </a:lvl1pPr>
            <a:lvl2pPr marL="676275" lvl="1" indent="-230188">
              <a:lnSpc>
                <a:spcPct val="120000"/>
              </a:lnSpc>
              <a:spcBef>
                <a:spcPts val="0"/>
              </a:spcBef>
              <a:spcAft>
                <a:spcPts val="600"/>
              </a:spcAft>
              <a:buClr>
                <a:srgbClr val="F9423A"/>
              </a:buClr>
              <a:buSzPct val="72000"/>
              <a:buFont typeface="Wingdings" panose="05000000000000000000" pitchFamily="2" charset="2"/>
              <a:buChar char="æ"/>
              <a:defRPr kumimoji="0" sz="1400" b="0" i="0" u="none" strike="noStrike" cap="none" spc="0" normalizeH="0" baseline="0">
                <a:ln>
                  <a:noFill/>
                </a:ln>
                <a:solidFill>
                  <a:srgbClr val="1E252B"/>
                </a:solidFill>
                <a:effectLst/>
                <a:uLnTx/>
                <a:uFillTx/>
                <a:latin typeface="Gentium Basic" panose="02000503060000020004" pitchFamily="2" charset="77"/>
              </a:defRPr>
            </a:lvl2pPr>
            <a:lvl3pPr indent="0">
              <a:lnSpc>
                <a:spcPct val="120000"/>
              </a:lnSpc>
              <a:spcBef>
                <a:spcPts val="500"/>
              </a:spcBef>
              <a:buSzPct val="60000"/>
              <a:buFontTx/>
              <a:buNone/>
              <a:defRPr sz="1000" b="0" i="0">
                <a:latin typeface="Gentium Basic" panose="02000503060000020004" pitchFamily="2" charset="77"/>
              </a:defRPr>
            </a:lvl3pPr>
            <a:lvl4pPr indent="0">
              <a:lnSpc>
                <a:spcPct val="120000"/>
              </a:lnSpc>
              <a:spcBef>
                <a:spcPts val="500"/>
              </a:spcBef>
              <a:buSzPct val="60000"/>
              <a:buFontTx/>
              <a:buNone/>
              <a:defRPr sz="1000" b="0" i="0">
                <a:latin typeface="Gentium Basic" panose="02000503060000020004" pitchFamily="2" charset="77"/>
              </a:defRPr>
            </a:lvl4pPr>
            <a:lvl5pPr indent="0">
              <a:lnSpc>
                <a:spcPct val="120000"/>
              </a:lnSpc>
              <a:spcBef>
                <a:spcPts val="500"/>
              </a:spcBef>
              <a:buSzPct val="60000"/>
              <a:buFontTx/>
              <a:buNone/>
              <a:defRPr sz="1000" b="0" i="0">
                <a:latin typeface="Gentium Basic" panose="02000503060000020004"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3" name="TextBox 2">
            <a:extLst>
              <a:ext uri="{FF2B5EF4-FFF2-40B4-BE49-F238E27FC236}">
                <a16:creationId xmlns:a16="http://schemas.microsoft.com/office/drawing/2014/main" id="{6B69B764-F84B-4317-960C-2FB5061E92E9}"/>
              </a:ext>
            </a:extLst>
          </p:cNvPr>
          <p:cNvSpPr txBox="1"/>
          <p:nvPr/>
        </p:nvSpPr>
        <p:spPr>
          <a:xfrm>
            <a:off x="1774825" y="970763"/>
            <a:ext cx="6643311" cy="2922310"/>
          </a:xfrm>
          <a:prstGeom prst="rect">
            <a:avLst/>
          </a:prstGeom>
        </p:spPr>
        <p:txBody>
          <a:bodyPr vert="horz" wrap="square" lIns="91440" tIns="45720" rIns="91440" bIns="45720" rtlCol="0" anchor="t">
            <a:noAutofit/>
          </a:bodyPr>
          <a:lstStyle/>
          <a:p>
            <a:pPr algn="l">
              <a:lnSpc>
                <a:spcPct val="120000"/>
              </a:lnSpc>
              <a:spcBef>
                <a:spcPts val="1200"/>
              </a:spcBef>
            </a:pPr>
            <a:r>
              <a:rPr lang="en-US" sz="2500" b="1" u="sng" dirty="0">
                <a:solidFill>
                  <a:srgbClr val="FF0000"/>
                </a:solidFill>
                <a:latin typeface="Montserrat" pitchFamily="2" charset="77"/>
              </a:rPr>
              <a:t>Construction Documents (CDs)</a:t>
            </a:r>
          </a:p>
        </p:txBody>
      </p:sp>
      <p:sp>
        <p:nvSpPr>
          <p:cNvPr id="14" name="Titre 1">
            <a:extLst>
              <a:ext uri="{FF2B5EF4-FFF2-40B4-BE49-F238E27FC236}">
                <a16:creationId xmlns:a16="http://schemas.microsoft.com/office/drawing/2014/main" id="{57AE8DAD-0914-4612-B3D3-24AD1E7CEC60}"/>
              </a:ext>
            </a:extLst>
          </p:cNvPr>
          <p:cNvSpPr txBox="1">
            <a:spLocks/>
          </p:cNvSpPr>
          <p:nvPr/>
        </p:nvSpPr>
        <p:spPr>
          <a:xfrm>
            <a:off x="1567170" y="421946"/>
            <a:ext cx="5868988" cy="863600"/>
          </a:xfrm>
          <a:prstGeom prst="rect">
            <a:avLst/>
          </a:prstGeom>
        </p:spPr>
        <p:txBody>
          <a:bodyPr vert="horz" lIns="91440" tIns="45720" rIns="91440" bIns="45720" rtlCol="0" anchor="t" anchorCtr="0">
            <a:normAutofit/>
          </a:bodyPr>
          <a:lstStyle>
            <a:lvl1pPr algn="l" defTabSz="914400" rtl="0" eaLnBrk="1" latinLnBrk="0" hangingPunct="1">
              <a:lnSpc>
                <a:spcPct val="100000"/>
              </a:lnSpc>
              <a:spcBef>
                <a:spcPct val="0"/>
              </a:spcBef>
              <a:buNone/>
              <a:defRPr sz="2400" b="1" i="0" kern="1200">
                <a:solidFill>
                  <a:schemeClr val="tx1"/>
                </a:solidFill>
                <a:latin typeface="Montserrat" pitchFamily="2" charset="77"/>
                <a:ea typeface="+mj-ea"/>
                <a:cs typeface="Arial" panose="020B0604020202020204" pitchFamily="34" charset="0"/>
              </a:defRPr>
            </a:lvl1pPr>
          </a:lstStyle>
          <a:p>
            <a:r>
              <a:rPr lang="en-US"/>
              <a:t>My Tasks</a:t>
            </a:r>
            <a:endParaRPr lang="fr-FR" dirty="0"/>
          </a:p>
        </p:txBody>
      </p:sp>
      <p:sp>
        <p:nvSpPr>
          <p:cNvPr id="6" name="Rectangle 5">
            <a:extLst>
              <a:ext uri="{FF2B5EF4-FFF2-40B4-BE49-F238E27FC236}">
                <a16:creationId xmlns:a16="http://schemas.microsoft.com/office/drawing/2014/main" id="{AC864A9F-F09A-4389-9DB6-82FF8A49ADB6}"/>
              </a:ext>
            </a:extLst>
          </p:cNvPr>
          <p:cNvSpPr/>
          <p:nvPr/>
        </p:nvSpPr>
        <p:spPr>
          <a:xfrm rot="16200000">
            <a:off x="-1094672" y="4228069"/>
            <a:ext cx="3741348"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sp>
        <p:nvSpPr>
          <p:cNvPr id="2" name="TextBox 1">
            <a:extLst>
              <a:ext uri="{FF2B5EF4-FFF2-40B4-BE49-F238E27FC236}">
                <a16:creationId xmlns:a16="http://schemas.microsoft.com/office/drawing/2014/main" id="{8C1E3632-3C8A-3285-3B21-7E03817AFD0E}"/>
              </a:ext>
            </a:extLst>
          </p:cNvPr>
          <p:cNvSpPr txBox="1"/>
          <p:nvPr/>
        </p:nvSpPr>
        <p:spPr>
          <a:xfrm>
            <a:off x="1887428" y="1825387"/>
            <a:ext cx="3945924" cy="2677298"/>
          </a:xfrm>
          <a:prstGeom prst="rect">
            <a:avLst/>
          </a:prstGeom>
        </p:spPr>
        <p:txBody>
          <a:bodyPr vert="horz" wrap="none" lIns="91440" tIns="45720" rIns="91440" bIns="45720" rtlCol="0" anchor="t">
            <a:noAutofit/>
          </a:bodyPr>
          <a:lstStyle/>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Circuiting</a:t>
            </a:r>
          </a:p>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Load Calcs</a:t>
            </a:r>
          </a:p>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Filling in </a:t>
            </a:r>
            <a:r>
              <a:rPr lang="en-US" dirty="0">
                <a:solidFill>
                  <a:prstClr val="black"/>
                </a:solidFill>
                <a:latin typeface="Georgia Pro Light" panose="02040302050405020303" pitchFamily="18" charset="0"/>
              </a:rPr>
              <a:t>S</a:t>
            </a:r>
            <a:r>
              <a:rPr lang="en-US" b="0" dirty="0">
                <a:solidFill>
                  <a:prstClr val="black"/>
                </a:solidFill>
                <a:latin typeface="Georgia Pro Light" panose="02040302050405020303" pitchFamily="18" charset="0"/>
              </a:rPr>
              <a:t>chedules</a:t>
            </a:r>
          </a:p>
          <a:p>
            <a:pPr marL="171450" indent="-171450" algn="l">
              <a:lnSpc>
                <a:spcPct val="120000"/>
              </a:lnSpc>
              <a:spcBef>
                <a:spcPts val="1200"/>
              </a:spcBef>
              <a:buFont typeface="Arial" panose="020B0604020202020204" pitchFamily="34" charset="0"/>
              <a:buChar char="•"/>
            </a:pPr>
            <a:r>
              <a:rPr lang="en-US" dirty="0">
                <a:solidFill>
                  <a:prstClr val="black"/>
                </a:solidFill>
                <a:latin typeface="Georgia Pro Light" panose="02040302050405020303" pitchFamily="18" charset="0"/>
              </a:rPr>
              <a:t>Mechanical Equipment Connections</a:t>
            </a:r>
          </a:p>
          <a:p>
            <a:pPr marL="171450" indent="-171450">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Changes to design</a:t>
            </a:r>
          </a:p>
          <a:p>
            <a:pPr marL="171450" indent="-171450" algn="l">
              <a:lnSpc>
                <a:spcPct val="120000"/>
              </a:lnSpc>
              <a:spcBef>
                <a:spcPts val="1200"/>
              </a:spcBef>
              <a:buFont typeface="Arial" panose="020B0604020202020204" pitchFamily="34" charset="0"/>
              <a:buChar char="•"/>
            </a:pPr>
            <a:endParaRPr lang="en-US" sz="1000" dirty="0">
              <a:solidFill>
                <a:prstClr val="black"/>
              </a:solidFill>
              <a:latin typeface="Montserrat" pitchFamily="2" charset="77"/>
            </a:endParaRPr>
          </a:p>
        </p:txBody>
      </p:sp>
      <p:pic>
        <p:nvPicPr>
          <p:cNvPr id="5" name="Picture 4">
            <a:extLst>
              <a:ext uri="{FF2B5EF4-FFF2-40B4-BE49-F238E27FC236}">
                <a16:creationId xmlns:a16="http://schemas.microsoft.com/office/drawing/2014/main" id="{65A288CD-1E4F-5433-FA97-D95E197B3B17}"/>
              </a:ext>
            </a:extLst>
          </p:cNvPr>
          <p:cNvPicPr>
            <a:picLocks noChangeAspect="1"/>
          </p:cNvPicPr>
          <p:nvPr/>
        </p:nvPicPr>
        <p:blipFill>
          <a:blip r:embed="rId3"/>
          <a:stretch>
            <a:fillRect/>
          </a:stretch>
        </p:blipFill>
        <p:spPr>
          <a:xfrm>
            <a:off x="5873977" y="1820138"/>
            <a:ext cx="2823311" cy="1511006"/>
          </a:xfrm>
          <a:prstGeom prst="rect">
            <a:avLst/>
          </a:prstGeom>
          <a:ln w="38100">
            <a:solidFill>
              <a:srgbClr val="C00000"/>
            </a:solidFill>
          </a:ln>
          <a:effectLst>
            <a:outerShdw blurRad="50800" dist="38100" dir="2700000" sx="103000" sy="103000" algn="tl" rotWithShape="0">
              <a:prstClr val="black">
                <a:alpha val="20000"/>
              </a:prstClr>
            </a:outerShdw>
          </a:effectLst>
        </p:spPr>
      </p:pic>
      <p:pic>
        <p:nvPicPr>
          <p:cNvPr id="9" name="Picture 8">
            <a:extLst>
              <a:ext uri="{FF2B5EF4-FFF2-40B4-BE49-F238E27FC236}">
                <a16:creationId xmlns:a16="http://schemas.microsoft.com/office/drawing/2014/main" id="{3DB48068-C1C4-89FD-EE69-9AE7D36D898D}"/>
              </a:ext>
            </a:extLst>
          </p:cNvPr>
          <p:cNvPicPr>
            <a:picLocks noChangeAspect="1"/>
          </p:cNvPicPr>
          <p:nvPr/>
        </p:nvPicPr>
        <p:blipFill rotWithShape="1">
          <a:blip r:embed="rId4"/>
          <a:srcRect r="833"/>
          <a:stretch/>
        </p:blipFill>
        <p:spPr>
          <a:xfrm>
            <a:off x="9001042" y="2291075"/>
            <a:ext cx="3023143" cy="3639649"/>
          </a:xfrm>
          <a:prstGeom prst="rect">
            <a:avLst/>
          </a:prstGeom>
          <a:ln w="38100">
            <a:solidFill>
              <a:srgbClr val="C00000"/>
            </a:solidFill>
          </a:ln>
          <a:effectLst>
            <a:outerShdw blurRad="190500" dist="38100" dir="2700000" sx="103000" sy="103000" algn="tl" rotWithShape="0">
              <a:prstClr val="black">
                <a:alpha val="20000"/>
              </a:prstClr>
            </a:outerShdw>
          </a:effectLst>
        </p:spPr>
      </p:pic>
      <p:pic>
        <p:nvPicPr>
          <p:cNvPr id="11" name="Picture 10">
            <a:extLst>
              <a:ext uri="{FF2B5EF4-FFF2-40B4-BE49-F238E27FC236}">
                <a16:creationId xmlns:a16="http://schemas.microsoft.com/office/drawing/2014/main" id="{A23C1A41-ACBA-4EEA-5507-36034BAEB56C}"/>
              </a:ext>
            </a:extLst>
          </p:cNvPr>
          <p:cNvPicPr>
            <a:picLocks noChangeAspect="1"/>
          </p:cNvPicPr>
          <p:nvPr/>
        </p:nvPicPr>
        <p:blipFill>
          <a:blip r:embed="rId5"/>
          <a:stretch>
            <a:fillRect/>
          </a:stretch>
        </p:blipFill>
        <p:spPr>
          <a:xfrm>
            <a:off x="5835428" y="4304652"/>
            <a:ext cx="2900407" cy="2310270"/>
          </a:xfrm>
          <a:prstGeom prst="rect">
            <a:avLst/>
          </a:prstGeom>
          <a:ln w="38100">
            <a:solidFill>
              <a:srgbClr val="C00000"/>
            </a:solidFill>
          </a:ln>
          <a:effectLst>
            <a:outerShdw blurRad="190500" dist="38100" dir="2700000" sx="103000" sy="103000" algn="tl" rotWithShape="0">
              <a:prstClr val="black">
                <a:alpha val="20000"/>
              </a:prstClr>
            </a:outerShdw>
          </a:effectLst>
        </p:spPr>
      </p:pic>
    </p:spTree>
    <p:extLst>
      <p:ext uri="{BB962C8B-B14F-4D97-AF65-F5344CB8AC3E}">
        <p14:creationId xmlns:p14="http://schemas.microsoft.com/office/powerpoint/2010/main" val="379104301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0882FB-B4EB-4841-90A8-5E0CD33F9F56}"/>
              </a:ext>
            </a:extLst>
          </p:cNvPr>
          <p:cNvSpPr txBox="1"/>
          <p:nvPr/>
        </p:nvSpPr>
        <p:spPr>
          <a:xfrm>
            <a:off x="1567170" y="1512888"/>
            <a:ext cx="6162261" cy="5196025"/>
          </a:xfrm>
          <a:prstGeom prst="rect">
            <a:avLst/>
          </a:prstGeom>
        </p:spPr>
        <p:txBody>
          <a:bodyPr vert="horz" lIns="91440" tIns="45720" rIns="91440" bIns="45720" rtlCol="0" anchor="t">
            <a:normAutofit/>
          </a:bodyPr>
          <a:lstStyle>
            <a:lvl1pPr marL="11113" indent="-11113">
              <a:lnSpc>
                <a:spcPct val="120000"/>
              </a:lnSpc>
              <a:spcBef>
                <a:spcPts val="1000"/>
              </a:spcBef>
              <a:buSzPct val="60000"/>
              <a:buFontTx/>
              <a:buNone/>
              <a:tabLst/>
              <a:defRPr sz="1600">
                <a:solidFill>
                  <a:schemeClr val="tx2"/>
                </a:solidFill>
                <a:latin typeface="Montserrat" pitchFamily="2" charset="77"/>
              </a:defRPr>
            </a:lvl1pPr>
            <a:lvl2pPr marL="676275" lvl="1" indent="-230188">
              <a:lnSpc>
                <a:spcPct val="120000"/>
              </a:lnSpc>
              <a:spcBef>
                <a:spcPts val="0"/>
              </a:spcBef>
              <a:spcAft>
                <a:spcPts val="600"/>
              </a:spcAft>
              <a:buClr>
                <a:srgbClr val="F9423A"/>
              </a:buClr>
              <a:buSzPct val="72000"/>
              <a:buFont typeface="Wingdings" panose="05000000000000000000" pitchFamily="2" charset="2"/>
              <a:buChar char="æ"/>
              <a:defRPr kumimoji="0" sz="1400" b="0" i="0" u="none" strike="noStrike" cap="none" spc="0" normalizeH="0" baseline="0">
                <a:ln>
                  <a:noFill/>
                </a:ln>
                <a:solidFill>
                  <a:srgbClr val="1E252B"/>
                </a:solidFill>
                <a:effectLst/>
                <a:uLnTx/>
                <a:uFillTx/>
                <a:latin typeface="Gentium Basic" panose="02000503060000020004" pitchFamily="2" charset="77"/>
              </a:defRPr>
            </a:lvl2pPr>
            <a:lvl3pPr indent="0">
              <a:lnSpc>
                <a:spcPct val="120000"/>
              </a:lnSpc>
              <a:spcBef>
                <a:spcPts val="500"/>
              </a:spcBef>
              <a:buSzPct val="60000"/>
              <a:buFontTx/>
              <a:buNone/>
              <a:defRPr sz="1000" b="0" i="0">
                <a:latin typeface="Gentium Basic" panose="02000503060000020004" pitchFamily="2" charset="77"/>
              </a:defRPr>
            </a:lvl3pPr>
            <a:lvl4pPr indent="0">
              <a:lnSpc>
                <a:spcPct val="120000"/>
              </a:lnSpc>
              <a:spcBef>
                <a:spcPts val="500"/>
              </a:spcBef>
              <a:buSzPct val="60000"/>
              <a:buFontTx/>
              <a:buNone/>
              <a:defRPr sz="1000" b="0" i="0">
                <a:latin typeface="Gentium Basic" panose="02000503060000020004" pitchFamily="2" charset="77"/>
              </a:defRPr>
            </a:lvl4pPr>
            <a:lvl5pPr indent="0">
              <a:lnSpc>
                <a:spcPct val="120000"/>
              </a:lnSpc>
              <a:spcBef>
                <a:spcPts val="500"/>
              </a:spcBef>
              <a:buSzPct val="60000"/>
              <a:buFontTx/>
              <a:buNone/>
              <a:defRPr sz="1000" b="0" i="0">
                <a:latin typeface="Gentium Basic" panose="02000503060000020004"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3" name="TextBox 2">
            <a:extLst>
              <a:ext uri="{FF2B5EF4-FFF2-40B4-BE49-F238E27FC236}">
                <a16:creationId xmlns:a16="http://schemas.microsoft.com/office/drawing/2014/main" id="{6B69B764-F84B-4317-960C-2FB5061E92E9}"/>
              </a:ext>
            </a:extLst>
          </p:cNvPr>
          <p:cNvSpPr txBox="1"/>
          <p:nvPr/>
        </p:nvSpPr>
        <p:spPr>
          <a:xfrm>
            <a:off x="1774825" y="1282045"/>
            <a:ext cx="6643311" cy="2922310"/>
          </a:xfrm>
          <a:prstGeom prst="rect">
            <a:avLst/>
          </a:prstGeom>
        </p:spPr>
        <p:txBody>
          <a:bodyPr vert="horz" wrap="square" lIns="91440" tIns="45720" rIns="91440" bIns="45720" rtlCol="0" anchor="t">
            <a:noAutofit/>
          </a:bodyPr>
          <a:lstStyle/>
          <a:p>
            <a:pPr algn="l">
              <a:lnSpc>
                <a:spcPct val="120000"/>
              </a:lnSpc>
              <a:spcBef>
                <a:spcPts val="1200"/>
              </a:spcBef>
            </a:pPr>
            <a:r>
              <a:rPr lang="en-US" sz="2500" b="1" u="sng" dirty="0">
                <a:solidFill>
                  <a:srgbClr val="FF0000"/>
                </a:solidFill>
                <a:latin typeface="Montserrat" pitchFamily="2" charset="77"/>
              </a:rPr>
              <a:t>Construction Administration (CA)</a:t>
            </a:r>
          </a:p>
        </p:txBody>
      </p:sp>
      <p:sp>
        <p:nvSpPr>
          <p:cNvPr id="8" name="Titre 1">
            <a:extLst>
              <a:ext uri="{FF2B5EF4-FFF2-40B4-BE49-F238E27FC236}">
                <a16:creationId xmlns:a16="http://schemas.microsoft.com/office/drawing/2014/main" id="{A9A2B74E-F43F-4CA2-8729-1BB6D880E1CE}"/>
              </a:ext>
            </a:extLst>
          </p:cNvPr>
          <p:cNvSpPr>
            <a:spLocks noGrp="1"/>
          </p:cNvSpPr>
          <p:nvPr>
            <p:ph type="title"/>
          </p:nvPr>
        </p:nvSpPr>
        <p:spPr>
          <a:xfrm>
            <a:off x="1567170" y="421946"/>
            <a:ext cx="5868988" cy="863600"/>
          </a:xfrm>
        </p:spPr>
        <p:txBody>
          <a:bodyPr>
            <a:normAutofit/>
          </a:bodyPr>
          <a:lstStyle/>
          <a:p>
            <a:r>
              <a:rPr lang="en-US" dirty="0"/>
              <a:t>My Tasks</a:t>
            </a:r>
            <a:endParaRPr lang="fr-FR" dirty="0"/>
          </a:p>
        </p:txBody>
      </p:sp>
      <p:sp>
        <p:nvSpPr>
          <p:cNvPr id="6" name="Rectangle 5">
            <a:extLst>
              <a:ext uri="{FF2B5EF4-FFF2-40B4-BE49-F238E27FC236}">
                <a16:creationId xmlns:a16="http://schemas.microsoft.com/office/drawing/2014/main" id="{4F3D94A6-E095-4642-95B8-80C81CF71018}"/>
              </a:ext>
            </a:extLst>
          </p:cNvPr>
          <p:cNvSpPr/>
          <p:nvPr/>
        </p:nvSpPr>
        <p:spPr>
          <a:xfrm rot="16200000">
            <a:off x="-685870" y="4636871"/>
            <a:ext cx="2923743"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DC Office – Intern Lunch and Learn</a:t>
            </a:r>
          </a:p>
        </p:txBody>
      </p:sp>
      <p:sp>
        <p:nvSpPr>
          <p:cNvPr id="2" name="TextBox 1">
            <a:extLst>
              <a:ext uri="{FF2B5EF4-FFF2-40B4-BE49-F238E27FC236}">
                <a16:creationId xmlns:a16="http://schemas.microsoft.com/office/drawing/2014/main" id="{26DF0006-0A85-588A-B4AD-B7DA2498737F}"/>
              </a:ext>
            </a:extLst>
          </p:cNvPr>
          <p:cNvSpPr txBox="1"/>
          <p:nvPr/>
        </p:nvSpPr>
        <p:spPr>
          <a:xfrm>
            <a:off x="1861751" y="2108886"/>
            <a:ext cx="4604952" cy="2644346"/>
          </a:xfrm>
          <a:prstGeom prst="rect">
            <a:avLst/>
          </a:prstGeom>
        </p:spPr>
        <p:txBody>
          <a:bodyPr vert="horz" wrap="none" lIns="91440" tIns="45720" rIns="91440" bIns="45720" rtlCol="0" anchor="t">
            <a:noAutofit/>
          </a:bodyPr>
          <a:lstStyle/>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Permit Documents</a:t>
            </a:r>
          </a:p>
          <a:p>
            <a:pPr marL="171450" indent="-17145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Revisions (RFIs)</a:t>
            </a:r>
            <a:endParaRPr lang="en-US" dirty="0">
              <a:solidFill>
                <a:prstClr val="black"/>
              </a:solidFill>
              <a:latin typeface="Georgia Pro Light" panose="02040302050405020303" pitchFamily="18" charset="0"/>
            </a:endParaRPr>
          </a:p>
          <a:p>
            <a:pPr marL="628650" lvl="1" indent="-171450">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Changes to model</a:t>
            </a:r>
          </a:p>
          <a:p>
            <a:pPr marL="628650" lvl="1" indent="-171450">
              <a:lnSpc>
                <a:spcPct val="120000"/>
              </a:lnSpc>
              <a:spcBef>
                <a:spcPts val="1200"/>
              </a:spcBef>
              <a:buFont typeface="Arial" panose="020B0604020202020204" pitchFamily="34" charset="0"/>
              <a:buChar char="•"/>
            </a:pPr>
            <a:r>
              <a:rPr lang="en-US" dirty="0">
                <a:solidFill>
                  <a:prstClr val="black"/>
                </a:solidFill>
                <a:latin typeface="Georgia Pro Light" panose="02040302050405020303" pitchFamily="18" charset="0"/>
              </a:rPr>
              <a:t>Narrative of Changes</a:t>
            </a:r>
            <a:endParaRPr lang="en-US" b="0" dirty="0">
              <a:solidFill>
                <a:prstClr val="black"/>
              </a:solidFill>
              <a:latin typeface="Georgia Pro Light" panose="02040302050405020303" pitchFamily="18" charset="0"/>
            </a:endParaRPr>
          </a:p>
          <a:p>
            <a:pPr marL="171450" indent="-171450">
              <a:lnSpc>
                <a:spcPct val="120000"/>
              </a:lnSpc>
              <a:spcBef>
                <a:spcPts val="1200"/>
              </a:spcBef>
              <a:buFont typeface="Arial" panose="020B0604020202020204" pitchFamily="34" charset="0"/>
              <a:buChar char="•"/>
            </a:pPr>
            <a:r>
              <a:rPr lang="en-US" dirty="0">
                <a:solidFill>
                  <a:prstClr val="black"/>
                </a:solidFill>
                <a:latin typeface="Georgia Pro Light" panose="02040302050405020303" pitchFamily="18" charset="0"/>
              </a:rPr>
              <a:t>Submittals of fixtures</a:t>
            </a:r>
          </a:p>
          <a:p>
            <a:pPr marL="171450" indent="-171450">
              <a:lnSpc>
                <a:spcPct val="120000"/>
              </a:lnSpc>
              <a:spcBef>
                <a:spcPts val="1200"/>
              </a:spcBef>
              <a:buFont typeface="Arial" panose="020B0604020202020204" pitchFamily="34" charset="0"/>
              <a:buChar char="•"/>
            </a:pPr>
            <a:endParaRPr lang="en-US" sz="1000" b="0" dirty="0">
              <a:solidFill>
                <a:prstClr val="black"/>
              </a:solidFill>
              <a:latin typeface="Montserrat" pitchFamily="2" charset="77"/>
            </a:endParaRPr>
          </a:p>
        </p:txBody>
      </p:sp>
      <p:sp>
        <p:nvSpPr>
          <p:cNvPr id="4" name="Rectangle 3">
            <a:extLst>
              <a:ext uri="{FF2B5EF4-FFF2-40B4-BE49-F238E27FC236}">
                <a16:creationId xmlns:a16="http://schemas.microsoft.com/office/drawing/2014/main" id="{DC171A13-4844-4DD5-3B77-97DC88073828}"/>
              </a:ext>
            </a:extLst>
          </p:cNvPr>
          <p:cNvSpPr/>
          <p:nvPr/>
        </p:nvSpPr>
        <p:spPr>
          <a:xfrm rot="16200000">
            <a:off x="-946391" y="4376350"/>
            <a:ext cx="3444786"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pic>
        <p:nvPicPr>
          <p:cNvPr id="9" name="Picture 8" descr="A diagram of a house&#10;&#10;Description automatically generated">
            <a:extLst>
              <a:ext uri="{FF2B5EF4-FFF2-40B4-BE49-F238E27FC236}">
                <a16:creationId xmlns:a16="http://schemas.microsoft.com/office/drawing/2014/main" id="{97EB0A91-D427-4788-6C48-92968603E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305" y="853746"/>
            <a:ext cx="3492109" cy="1953918"/>
          </a:xfrm>
          <a:prstGeom prst="rect">
            <a:avLst/>
          </a:prstGeom>
          <a:ln w="38100">
            <a:solidFill>
              <a:srgbClr val="C00000"/>
            </a:solidFill>
          </a:ln>
          <a:effectLst>
            <a:outerShdw blurRad="190500" dist="38100" dir="2700000" sx="103000" sy="103000" algn="tl" rotWithShape="0">
              <a:prstClr val="black">
                <a:alpha val="20000"/>
              </a:prstClr>
            </a:outerShdw>
          </a:effectLst>
        </p:spPr>
      </p:pic>
      <p:pic>
        <p:nvPicPr>
          <p:cNvPr id="11" name="Picture 10">
            <a:extLst>
              <a:ext uri="{FF2B5EF4-FFF2-40B4-BE49-F238E27FC236}">
                <a16:creationId xmlns:a16="http://schemas.microsoft.com/office/drawing/2014/main" id="{BC446E73-7CD3-9FC5-733E-84FD56D21964}"/>
              </a:ext>
            </a:extLst>
          </p:cNvPr>
          <p:cNvPicPr>
            <a:picLocks noChangeAspect="1"/>
          </p:cNvPicPr>
          <p:nvPr/>
        </p:nvPicPr>
        <p:blipFill>
          <a:blip r:embed="rId4"/>
          <a:stretch>
            <a:fillRect/>
          </a:stretch>
        </p:blipFill>
        <p:spPr>
          <a:xfrm>
            <a:off x="8562027" y="3054026"/>
            <a:ext cx="2416078" cy="1821020"/>
          </a:xfrm>
          <a:prstGeom prst="rect">
            <a:avLst/>
          </a:prstGeom>
          <a:ln w="38100">
            <a:solidFill>
              <a:srgbClr val="C00000"/>
            </a:solidFill>
          </a:ln>
          <a:effectLst>
            <a:outerShdw blurRad="190500" dist="38100" dir="2700000" sx="103000" sy="103000" algn="tl" rotWithShape="0">
              <a:prstClr val="black">
                <a:alpha val="20000"/>
              </a:prstClr>
            </a:outerShdw>
          </a:effectLst>
        </p:spPr>
      </p:pic>
      <p:pic>
        <p:nvPicPr>
          <p:cNvPr id="13" name="Picture 12">
            <a:extLst>
              <a:ext uri="{FF2B5EF4-FFF2-40B4-BE49-F238E27FC236}">
                <a16:creationId xmlns:a16="http://schemas.microsoft.com/office/drawing/2014/main" id="{45D299C2-5B67-FED8-E210-C87BF4DBFC63}"/>
              </a:ext>
            </a:extLst>
          </p:cNvPr>
          <p:cNvPicPr>
            <a:picLocks noChangeAspect="1"/>
          </p:cNvPicPr>
          <p:nvPr/>
        </p:nvPicPr>
        <p:blipFill>
          <a:blip r:embed="rId5"/>
          <a:stretch>
            <a:fillRect/>
          </a:stretch>
        </p:blipFill>
        <p:spPr>
          <a:xfrm>
            <a:off x="4857827" y="2295266"/>
            <a:ext cx="2885181" cy="3631267"/>
          </a:xfrm>
          <a:prstGeom prst="rect">
            <a:avLst/>
          </a:prstGeom>
          <a:ln w="38100">
            <a:solidFill>
              <a:srgbClr val="C00000"/>
            </a:solidFill>
          </a:ln>
          <a:effectLst>
            <a:outerShdw blurRad="190500" dist="38100" dir="2700000" sx="103000" sy="103000" algn="tl" rotWithShape="0">
              <a:prstClr val="black">
                <a:alpha val="20000"/>
              </a:prstClr>
            </a:outerShdw>
          </a:effectLst>
        </p:spPr>
      </p:pic>
      <p:pic>
        <p:nvPicPr>
          <p:cNvPr id="15" name="Picture 14">
            <a:extLst>
              <a:ext uri="{FF2B5EF4-FFF2-40B4-BE49-F238E27FC236}">
                <a16:creationId xmlns:a16="http://schemas.microsoft.com/office/drawing/2014/main" id="{FF52B19D-5D18-2EC4-823B-2068921D96A4}"/>
              </a:ext>
            </a:extLst>
          </p:cNvPr>
          <p:cNvPicPr>
            <a:picLocks noChangeAspect="1"/>
          </p:cNvPicPr>
          <p:nvPr/>
        </p:nvPicPr>
        <p:blipFill rotWithShape="1">
          <a:blip r:embed="rId6"/>
          <a:srcRect l="5513" t="9801" r="4222"/>
          <a:stretch/>
        </p:blipFill>
        <p:spPr>
          <a:xfrm>
            <a:off x="7947073" y="5221935"/>
            <a:ext cx="3645986" cy="1409196"/>
          </a:xfrm>
          <a:prstGeom prst="rect">
            <a:avLst/>
          </a:prstGeom>
          <a:ln w="38100">
            <a:solidFill>
              <a:srgbClr val="C00000"/>
            </a:solidFill>
          </a:ln>
          <a:effectLst>
            <a:outerShdw blurRad="190500" dist="38100" dir="2700000" sx="103000" sy="103000" algn="tl" rotWithShape="0">
              <a:prstClr val="black">
                <a:alpha val="20000"/>
              </a:prstClr>
            </a:outerShdw>
          </a:effectLst>
        </p:spPr>
      </p:pic>
    </p:spTree>
    <p:extLst>
      <p:ext uri="{BB962C8B-B14F-4D97-AF65-F5344CB8AC3E}">
        <p14:creationId xmlns:p14="http://schemas.microsoft.com/office/powerpoint/2010/main" val="318018874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0882FB-B4EB-4841-90A8-5E0CD33F9F56}"/>
              </a:ext>
            </a:extLst>
          </p:cNvPr>
          <p:cNvSpPr txBox="1"/>
          <p:nvPr/>
        </p:nvSpPr>
        <p:spPr>
          <a:xfrm>
            <a:off x="1630017" y="1512887"/>
            <a:ext cx="6162261" cy="5196025"/>
          </a:xfrm>
          <a:prstGeom prst="rect">
            <a:avLst/>
          </a:prstGeom>
        </p:spPr>
        <p:txBody>
          <a:bodyPr vert="horz" lIns="91440" tIns="45720" rIns="91440" bIns="45720" rtlCol="0" anchor="t">
            <a:normAutofit/>
          </a:bodyPr>
          <a:lstStyle>
            <a:lvl1pPr marL="11113" indent="-11113">
              <a:lnSpc>
                <a:spcPct val="120000"/>
              </a:lnSpc>
              <a:spcBef>
                <a:spcPts val="1000"/>
              </a:spcBef>
              <a:buSzPct val="60000"/>
              <a:buFontTx/>
              <a:buNone/>
              <a:tabLst/>
              <a:defRPr sz="1600">
                <a:solidFill>
                  <a:schemeClr val="tx2"/>
                </a:solidFill>
                <a:latin typeface="Montserrat" pitchFamily="2" charset="77"/>
              </a:defRPr>
            </a:lvl1pPr>
            <a:lvl2pPr marL="676275" lvl="1" indent="-230188">
              <a:lnSpc>
                <a:spcPct val="120000"/>
              </a:lnSpc>
              <a:spcBef>
                <a:spcPts val="0"/>
              </a:spcBef>
              <a:spcAft>
                <a:spcPts val="600"/>
              </a:spcAft>
              <a:buClr>
                <a:srgbClr val="F9423A"/>
              </a:buClr>
              <a:buSzPct val="72000"/>
              <a:buFont typeface="Wingdings" panose="05000000000000000000" pitchFamily="2" charset="2"/>
              <a:buChar char="æ"/>
              <a:defRPr kumimoji="0" sz="1400" b="0" i="0" u="none" strike="noStrike" cap="none" spc="0" normalizeH="0" baseline="0">
                <a:ln>
                  <a:noFill/>
                </a:ln>
                <a:solidFill>
                  <a:srgbClr val="1E252B"/>
                </a:solidFill>
                <a:effectLst/>
                <a:uLnTx/>
                <a:uFillTx/>
                <a:latin typeface="Gentium Basic" panose="02000503060000020004" pitchFamily="2" charset="77"/>
              </a:defRPr>
            </a:lvl2pPr>
            <a:lvl3pPr indent="0">
              <a:lnSpc>
                <a:spcPct val="120000"/>
              </a:lnSpc>
              <a:spcBef>
                <a:spcPts val="500"/>
              </a:spcBef>
              <a:buSzPct val="60000"/>
              <a:buFontTx/>
              <a:buNone/>
              <a:defRPr sz="1000" b="0" i="0">
                <a:latin typeface="Gentium Basic" panose="02000503060000020004" pitchFamily="2" charset="77"/>
              </a:defRPr>
            </a:lvl3pPr>
            <a:lvl4pPr indent="0">
              <a:lnSpc>
                <a:spcPct val="120000"/>
              </a:lnSpc>
              <a:spcBef>
                <a:spcPts val="500"/>
              </a:spcBef>
              <a:buSzPct val="60000"/>
              <a:buFontTx/>
              <a:buNone/>
              <a:defRPr sz="1000" b="0" i="0">
                <a:latin typeface="Gentium Basic" panose="02000503060000020004" pitchFamily="2" charset="77"/>
              </a:defRPr>
            </a:lvl4pPr>
            <a:lvl5pPr indent="0">
              <a:lnSpc>
                <a:spcPct val="120000"/>
              </a:lnSpc>
              <a:spcBef>
                <a:spcPts val="500"/>
              </a:spcBef>
              <a:buSzPct val="60000"/>
              <a:buFontTx/>
              <a:buNone/>
              <a:defRPr sz="1000" b="0" i="0">
                <a:latin typeface="Gentium Basic" panose="02000503060000020004"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8" name="Titre 1">
            <a:extLst>
              <a:ext uri="{FF2B5EF4-FFF2-40B4-BE49-F238E27FC236}">
                <a16:creationId xmlns:a16="http://schemas.microsoft.com/office/drawing/2014/main" id="{9EDBD6A0-62F1-4498-AD98-9B2A68DFD0D6}"/>
              </a:ext>
            </a:extLst>
          </p:cNvPr>
          <p:cNvSpPr>
            <a:spLocks noGrp="1"/>
          </p:cNvSpPr>
          <p:nvPr>
            <p:ph type="title"/>
          </p:nvPr>
        </p:nvSpPr>
        <p:spPr>
          <a:xfrm>
            <a:off x="1567170" y="421946"/>
            <a:ext cx="5868988" cy="863600"/>
          </a:xfrm>
        </p:spPr>
        <p:txBody>
          <a:bodyPr>
            <a:normAutofit/>
          </a:bodyPr>
          <a:lstStyle/>
          <a:p>
            <a:r>
              <a:rPr lang="en-US" dirty="0"/>
              <a:t>My Tasks</a:t>
            </a:r>
            <a:endParaRPr lang="fr-FR" dirty="0"/>
          </a:p>
        </p:txBody>
      </p:sp>
      <p:sp>
        <p:nvSpPr>
          <p:cNvPr id="9" name="TextBox 8">
            <a:extLst>
              <a:ext uri="{FF2B5EF4-FFF2-40B4-BE49-F238E27FC236}">
                <a16:creationId xmlns:a16="http://schemas.microsoft.com/office/drawing/2014/main" id="{F6505D34-5691-413F-BDE1-4DF0A3D1A042}"/>
              </a:ext>
            </a:extLst>
          </p:cNvPr>
          <p:cNvSpPr txBox="1"/>
          <p:nvPr/>
        </p:nvSpPr>
        <p:spPr>
          <a:xfrm>
            <a:off x="1774825" y="1282045"/>
            <a:ext cx="6643311" cy="2922310"/>
          </a:xfrm>
          <a:prstGeom prst="rect">
            <a:avLst/>
          </a:prstGeom>
        </p:spPr>
        <p:txBody>
          <a:bodyPr vert="horz" wrap="square" lIns="91440" tIns="45720" rIns="91440" bIns="45720" rtlCol="0" anchor="t">
            <a:noAutofit/>
          </a:bodyPr>
          <a:lstStyle/>
          <a:p>
            <a:pPr algn="l">
              <a:lnSpc>
                <a:spcPct val="120000"/>
              </a:lnSpc>
              <a:spcBef>
                <a:spcPts val="1200"/>
              </a:spcBef>
            </a:pPr>
            <a:r>
              <a:rPr lang="en-US" sz="2500" b="1" u="sng" dirty="0">
                <a:solidFill>
                  <a:srgbClr val="FF0000"/>
                </a:solidFill>
                <a:latin typeface="Montserrat" pitchFamily="2" charset="77"/>
              </a:rPr>
              <a:t>My First Project</a:t>
            </a:r>
          </a:p>
        </p:txBody>
      </p:sp>
      <p:sp>
        <p:nvSpPr>
          <p:cNvPr id="10" name="Rectangle 9">
            <a:extLst>
              <a:ext uri="{FF2B5EF4-FFF2-40B4-BE49-F238E27FC236}">
                <a16:creationId xmlns:a16="http://schemas.microsoft.com/office/drawing/2014/main" id="{F8C96BAC-F604-4247-AD25-8392BDA0DF62}"/>
              </a:ext>
            </a:extLst>
          </p:cNvPr>
          <p:cNvSpPr/>
          <p:nvPr/>
        </p:nvSpPr>
        <p:spPr>
          <a:xfrm rot="16200000">
            <a:off x="-685870" y="4636871"/>
            <a:ext cx="2923743"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DC Office – Intern Lunch and Learn</a:t>
            </a:r>
          </a:p>
        </p:txBody>
      </p:sp>
      <p:sp>
        <p:nvSpPr>
          <p:cNvPr id="2" name="Rectangle 1">
            <a:extLst>
              <a:ext uri="{FF2B5EF4-FFF2-40B4-BE49-F238E27FC236}">
                <a16:creationId xmlns:a16="http://schemas.microsoft.com/office/drawing/2014/main" id="{698D3F02-4E39-60A0-258D-703C33AAC82D}"/>
              </a:ext>
            </a:extLst>
          </p:cNvPr>
          <p:cNvSpPr/>
          <p:nvPr/>
        </p:nvSpPr>
        <p:spPr>
          <a:xfrm rot="16200000">
            <a:off x="-946391" y="4376350"/>
            <a:ext cx="3444786"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pic>
        <p:nvPicPr>
          <p:cNvPr id="3" name="Content Placeholder 3" descr="A building with trees and a pond&#10;&#10;Description automatically generated">
            <a:extLst>
              <a:ext uri="{FF2B5EF4-FFF2-40B4-BE49-F238E27FC236}">
                <a16:creationId xmlns:a16="http://schemas.microsoft.com/office/drawing/2014/main" id="{AC83C1F2-F9DA-69F7-EDD3-E353A1401800}"/>
              </a:ext>
            </a:extLst>
          </p:cNvPr>
          <p:cNvPicPr>
            <a:picLocks noGrp="1" noChangeAspect="1"/>
          </p:cNvPicPr>
          <p:nvPr>
            <p:ph sz="half" idx="14"/>
          </p:nvPr>
        </p:nvPicPr>
        <p:blipFill>
          <a:blip r:embed="rId3"/>
          <a:stretch>
            <a:fillRect/>
          </a:stretch>
        </p:blipFill>
        <p:spPr>
          <a:xfrm>
            <a:off x="8034584" y="209492"/>
            <a:ext cx="2894012" cy="1884239"/>
          </a:xfrm>
          <a:ln w="38100">
            <a:solidFill>
              <a:schemeClr val="accent1">
                <a:lumMod val="50000"/>
              </a:schemeClr>
            </a:solidFill>
          </a:ln>
          <a:effectLst>
            <a:outerShdw blurRad="152400" dist="38100" dir="2700000" sx="102000" sy="102000" algn="tl" rotWithShape="0">
              <a:prstClr val="black">
                <a:alpha val="32000"/>
              </a:prstClr>
            </a:outerShdw>
          </a:effectLst>
        </p:spPr>
      </p:pic>
      <p:sp>
        <p:nvSpPr>
          <p:cNvPr id="5" name="Slide Number Placeholder 7">
            <a:extLst>
              <a:ext uri="{FF2B5EF4-FFF2-40B4-BE49-F238E27FC236}">
                <a16:creationId xmlns:a16="http://schemas.microsoft.com/office/drawing/2014/main" id="{704652F9-B9FA-D267-2CB1-3F6097BFC1DC}"/>
              </a:ext>
            </a:extLst>
          </p:cNvPr>
          <p:cNvSpPr txBox="1">
            <a:spLocks/>
          </p:cNvSpPr>
          <p:nvPr/>
        </p:nvSpPr>
        <p:spPr>
          <a:xfrm>
            <a:off x="10373350" y="6356349"/>
            <a:ext cx="98755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9DFD55-3C28-40EF-9E31-A92D2E4017FF}" type="slidenum">
              <a:rPr lang="en-US" smtClean="0"/>
              <a:pPr/>
              <a:t>8</a:t>
            </a:fld>
            <a:endParaRPr lang="en-US" dirty="0"/>
          </a:p>
        </p:txBody>
      </p:sp>
      <p:pic>
        <p:nvPicPr>
          <p:cNvPr id="6" name="Picture 5" descr="A diagram of a room&#10;&#10;Description automatically generated">
            <a:extLst>
              <a:ext uri="{FF2B5EF4-FFF2-40B4-BE49-F238E27FC236}">
                <a16:creationId xmlns:a16="http://schemas.microsoft.com/office/drawing/2014/main" id="{F1D191DF-9BB8-867A-3606-207C819F3937}"/>
              </a:ext>
            </a:extLst>
          </p:cNvPr>
          <p:cNvPicPr>
            <a:picLocks noChangeAspect="1"/>
          </p:cNvPicPr>
          <p:nvPr/>
        </p:nvPicPr>
        <p:blipFill>
          <a:blip r:embed="rId4"/>
          <a:stretch>
            <a:fillRect/>
          </a:stretch>
        </p:blipFill>
        <p:spPr>
          <a:xfrm>
            <a:off x="6810636" y="2295019"/>
            <a:ext cx="2916293" cy="1993819"/>
          </a:xfrm>
          <a:prstGeom prst="rect">
            <a:avLst/>
          </a:prstGeom>
          <a:ln w="38100">
            <a:solidFill>
              <a:schemeClr val="accent1">
                <a:lumMod val="50000"/>
              </a:schemeClr>
            </a:solidFill>
          </a:ln>
          <a:effectLst>
            <a:outerShdw blurRad="190500" dist="38100" dir="2700000" sx="103000" sy="103000" algn="tl" rotWithShape="0">
              <a:prstClr val="black">
                <a:alpha val="22000"/>
              </a:prstClr>
            </a:outerShdw>
          </a:effectLst>
        </p:spPr>
      </p:pic>
      <p:pic>
        <p:nvPicPr>
          <p:cNvPr id="12" name="Picture 11" descr="A blueprint of a diagram&#10;&#10;Description automatically generated">
            <a:extLst>
              <a:ext uri="{FF2B5EF4-FFF2-40B4-BE49-F238E27FC236}">
                <a16:creationId xmlns:a16="http://schemas.microsoft.com/office/drawing/2014/main" id="{CAAF1108-CC1F-C403-F9BE-1C8A07700DCD}"/>
              </a:ext>
            </a:extLst>
          </p:cNvPr>
          <p:cNvPicPr>
            <a:picLocks noChangeAspect="1"/>
          </p:cNvPicPr>
          <p:nvPr/>
        </p:nvPicPr>
        <p:blipFill>
          <a:blip r:embed="rId5"/>
          <a:stretch>
            <a:fillRect/>
          </a:stretch>
        </p:blipFill>
        <p:spPr>
          <a:xfrm>
            <a:off x="10043294" y="2469760"/>
            <a:ext cx="1867885" cy="1644335"/>
          </a:xfrm>
          <a:prstGeom prst="rect">
            <a:avLst/>
          </a:prstGeom>
          <a:ln w="38100">
            <a:solidFill>
              <a:schemeClr val="accent1">
                <a:lumMod val="50000"/>
              </a:schemeClr>
            </a:solidFill>
          </a:ln>
          <a:effectLst>
            <a:outerShdw blurRad="228600" dist="38100" dir="2700000" sx="103000" sy="103000" algn="tl" rotWithShape="0">
              <a:prstClr val="black">
                <a:alpha val="28000"/>
              </a:prstClr>
            </a:outerShdw>
          </a:effectLst>
        </p:spPr>
      </p:pic>
      <p:pic>
        <p:nvPicPr>
          <p:cNvPr id="13" name="Picture 12" descr="A blueprint of a room&#10;&#10;Description automatically generated">
            <a:extLst>
              <a:ext uri="{FF2B5EF4-FFF2-40B4-BE49-F238E27FC236}">
                <a16:creationId xmlns:a16="http://schemas.microsoft.com/office/drawing/2014/main" id="{11E22A96-0651-B73D-0D65-3E82A8EC93C5}"/>
              </a:ext>
            </a:extLst>
          </p:cNvPr>
          <p:cNvPicPr>
            <a:picLocks noChangeAspect="1"/>
          </p:cNvPicPr>
          <p:nvPr/>
        </p:nvPicPr>
        <p:blipFill>
          <a:blip r:embed="rId6"/>
          <a:stretch>
            <a:fillRect/>
          </a:stretch>
        </p:blipFill>
        <p:spPr>
          <a:xfrm>
            <a:off x="7822982" y="4508180"/>
            <a:ext cx="3317215" cy="2253968"/>
          </a:xfrm>
          <a:prstGeom prst="rect">
            <a:avLst/>
          </a:prstGeom>
          <a:ln w="38100">
            <a:solidFill>
              <a:schemeClr val="accent1">
                <a:lumMod val="50000"/>
              </a:schemeClr>
            </a:solidFill>
          </a:ln>
          <a:effectLst>
            <a:outerShdw blurRad="203200" dist="38100" dir="2700000" sx="103000" sy="103000" algn="tl" rotWithShape="0">
              <a:prstClr val="black">
                <a:alpha val="26000"/>
              </a:prstClr>
            </a:outerShdw>
          </a:effectLst>
        </p:spPr>
      </p:pic>
      <p:sp>
        <p:nvSpPr>
          <p:cNvPr id="14" name="TextBox 13">
            <a:extLst>
              <a:ext uri="{FF2B5EF4-FFF2-40B4-BE49-F238E27FC236}">
                <a16:creationId xmlns:a16="http://schemas.microsoft.com/office/drawing/2014/main" id="{3B756935-77F9-4792-23BD-7C1A3B27CF4E}"/>
              </a:ext>
            </a:extLst>
          </p:cNvPr>
          <p:cNvSpPr txBox="1"/>
          <p:nvPr/>
        </p:nvSpPr>
        <p:spPr>
          <a:xfrm>
            <a:off x="1845273" y="2364259"/>
            <a:ext cx="4282967" cy="2454876"/>
          </a:xfrm>
          <a:prstGeom prst="rect">
            <a:avLst/>
          </a:prstGeom>
        </p:spPr>
        <p:txBody>
          <a:bodyPr vert="horz" wrap="none" lIns="91440" tIns="45720" rIns="91440" bIns="45720" rtlCol="0" anchor="t">
            <a:noAutofit/>
          </a:bodyPr>
          <a:lstStyle/>
          <a:p>
            <a:pPr algn="l">
              <a:lnSpc>
                <a:spcPct val="120000"/>
              </a:lnSpc>
              <a:spcBef>
                <a:spcPts val="1200"/>
              </a:spcBef>
            </a:pPr>
            <a:r>
              <a:rPr lang="en-US" sz="2000" b="0" u="sng" dirty="0">
                <a:solidFill>
                  <a:prstClr val="black"/>
                </a:solidFill>
                <a:latin typeface="Georgia Pro Light" panose="02040302050405020303" pitchFamily="18" charset="0"/>
              </a:rPr>
              <a:t>American Samoa Specialized Hospital</a:t>
            </a:r>
          </a:p>
          <a:p>
            <a:pPr marL="342900" indent="-34290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DD Work </a:t>
            </a:r>
          </a:p>
          <a:p>
            <a:pPr marL="342900" indent="-342900" algn="l">
              <a:lnSpc>
                <a:spcPct val="120000"/>
              </a:lnSpc>
              <a:spcBef>
                <a:spcPts val="1200"/>
              </a:spcBef>
              <a:buFont typeface="Arial" panose="020B0604020202020204" pitchFamily="34" charset="0"/>
              <a:buChar char="•"/>
            </a:pPr>
            <a:r>
              <a:rPr lang="en-US" b="0" dirty="0">
                <a:solidFill>
                  <a:prstClr val="black"/>
                </a:solidFill>
                <a:latin typeface="Georgia Pro Light" panose="02040302050405020303" pitchFamily="18" charset="0"/>
              </a:rPr>
              <a:t>CD Work</a:t>
            </a:r>
          </a:p>
          <a:p>
            <a:pPr marL="800100" lvl="1" indent="-342900">
              <a:lnSpc>
                <a:spcPct val="120000"/>
              </a:lnSpc>
              <a:spcBef>
                <a:spcPts val="1200"/>
              </a:spcBef>
              <a:buFont typeface="Courier New" panose="02070309020205020404" pitchFamily="49" charset="0"/>
              <a:buChar char="o"/>
            </a:pPr>
            <a:r>
              <a:rPr lang="en-US" dirty="0">
                <a:solidFill>
                  <a:prstClr val="black"/>
                </a:solidFill>
                <a:latin typeface="Georgia Pro Light" panose="02040302050405020303" pitchFamily="18" charset="0"/>
              </a:rPr>
              <a:t>CDs go out 9/19!</a:t>
            </a:r>
            <a:endParaRPr lang="en-US" b="0" dirty="0">
              <a:solidFill>
                <a:prstClr val="black"/>
              </a:solidFill>
              <a:latin typeface="Georgia Pro Light" panose="02040302050405020303" pitchFamily="18" charset="0"/>
            </a:endParaRPr>
          </a:p>
        </p:txBody>
      </p:sp>
    </p:spTree>
    <p:extLst>
      <p:ext uri="{BB962C8B-B14F-4D97-AF65-F5344CB8AC3E}">
        <p14:creationId xmlns:p14="http://schemas.microsoft.com/office/powerpoint/2010/main" val="190737407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0882FB-B4EB-4841-90A8-5E0CD33F9F56}"/>
              </a:ext>
            </a:extLst>
          </p:cNvPr>
          <p:cNvSpPr txBox="1"/>
          <p:nvPr/>
        </p:nvSpPr>
        <p:spPr>
          <a:xfrm>
            <a:off x="1630017" y="1512887"/>
            <a:ext cx="6162261" cy="5196025"/>
          </a:xfrm>
          <a:prstGeom prst="rect">
            <a:avLst/>
          </a:prstGeom>
        </p:spPr>
        <p:txBody>
          <a:bodyPr vert="horz" lIns="91440" tIns="45720" rIns="91440" bIns="45720" rtlCol="0" anchor="t">
            <a:normAutofit/>
          </a:bodyPr>
          <a:lstStyle>
            <a:lvl1pPr marL="11113" indent="-11113">
              <a:lnSpc>
                <a:spcPct val="120000"/>
              </a:lnSpc>
              <a:spcBef>
                <a:spcPts val="1000"/>
              </a:spcBef>
              <a:buSzPct val="60000"/>
              <a:buFontTx/>
              <a:buNone/>
              <a:tabLst/>
              <a:defRPr sz="1600">
                <a:solidFill>
                  <a:schemeClr val="tx2"/>
                </a:solidFill>
                <a:latin typeface="Montserrat" pitchFamily="2" charset="77"/>
              </a:defRPr>
            </a:lvl1pPr>
            <a:lvl2pPr marL="676275" lvl="1" indent="-230188">
              <a:lnSpc>
                <a:spcPct val="120000"/>
              </a:lnSpc>
              <a:spcBef>
                <a:spcPts val="0"/>
              </a:spcBef>
              <a:spcAft>
                <a:spcPts val="600"/>
              </a:spcAft>
              <a:buClr>
                <a:srgbClr val="F9423A"/>
              </a:buClr>
              <a:buSzPct val="72000"/>
              <a:buFont typeface="Wingdings" panose="05000000000000000000" pitchFamily="2" charset="2"/>
              <a:buChar char="æ"/>
              <a:defRPr kumimoji="0" sz="1400" b="0" i="0" u="none" strike="noStrike" cap="none" spc="0" normalizeH="0" baseline="0">
                <a:ln>
                  <a:noFill/>
                </a:ln>
                <a:solidFill>
                  <a:srgbClr val="1E252B"/>
                </a:solidFill>
                <a:effectLst/>
                <a:uLnTx/>
                <a:uFillTx/>
                <a:latin typeface="Gentium Basic" panose="02000503060000020004" pitchFamily="2" charset="77"/>
              </a:defRPr>
            </a:lvl2pPr>
            <a:lvl3pPr indent="0">
              <a:lnSpc>
                <a:spcPct val="120000"/>
              </a:lnSpc>
              <a:spcBef>
                <a:spcPts val="500"/>
              </a:spcBef>
              <a:buSzPct val="60000"/>
              <a:buFontTx/>
              <a:buNone/>
              <a:defRPr sz="1000" b="0" i="0">
                <a:latin typeface="Gentium Basic" panose="02000503060000020004" pitchFamily="2" charset="77"/>
              </a:defRPr>
            </a:lvl3pPr>
            <a:lvl4pPr indent="0">
              <a:lnSpc>
                <a:spcPct val="120000"/>
              </a:lnSpc>
              <a:spcBef>
                <a:spcPts val="500"/>
              </a:spcBef>
              <a:buSzPct val="60000"/>
              <a:buFontTx/>
              <a:buNone/>
              <a:defRPr sz="1000" b="0" i="0">
                <a:latin typeface="Gentium Basic" panose="02000503060000020004" pitchFamily="2" charset="77"/>
              </a:defRPr>
            </a:lvl4pPr>
            <a:lvl5pPr indent="0">
              <a:lnSpc>
                <a:spcPct val="120000"/>
              </a:lnSpc>
              <a:spcBef>
                <a:spcPts val="500"/>
              </a:spcBef>
              <a:buSzPct val="60000"/>
              <a:buFontTx/>
              <a:buNone/>
              <a:defRPr sz="1000" b="0" i="0">
                <a:latin typeface="Gentium Basic" panose="02000503060000020004"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8" name="Titre 1">
            <a:extLst>
              <a:ext uri="{FF2B5EF4-FFF2-40B4-BE49-F238E27FC236}">
                <a16:creationId xmlns:a16="http://schemas.microsoft.com/office/drawing/2014/main" id="{9EDBD6A0-62F1-4498-AD98-9B2A68DFD0D6}"/>
              </a:ext>
            </a:extLst>
          </p:cNvPr>
          <p:cNvSpPr>
            <a:spLocks noGrp="1"/>
          </p:cNvSpPr>
          <p:nvPr>
            <p:ph type="title"/>
          </p:nvPr>
        </p:nvSpPr>
        <p:spPr>
          <a:xfrm>
            <a:off x="1567170" y="421946"/>
            <a:ext cx="5868988" cy="863600"/>
          </a:xfrm>
        </p:spPr>
        <p:txBody>
          <a:bodyPr>
            <a:normAutofit/>
          </a:bodyPr>
          <a:lstStyle/>
          <a:p>
            <a:r>
              <a:rPr lang="en-US" dirty="0"/>
              <a:t>My Tasks</a:t>
            </a:r>
            <a:endParaRPr lang="fr-FR" dirty="0"/>
          </a:p>
        </p:txBody>
      </p:sp>
      <p:sp>
        <p:nvSpPr>
          <p:cNvPr id="9" name="TextBox 8">
            <a:extLst>
              <a:ext uri="{FF2B5EF4-FFF2-40B4-BE49-F238E27FC236}">
                <a16:creationId xmlns:a16="http://schemas.microsoft.com/office/drawing/2014/main" id="{F6505D34-5691-413F-BDE1-4DF0A3D1A042}"/>
              </a:ext>
            </a:extLst>
          </p:cNvPr>
          <p:cNvSpPr txBox="1"/>
          <p:nvPr/>
        </p:nvSpPr>
        <p:spPr>
          <a:xfrm>
            <a:off x="1774825" y="1282045"/>
            <a:ext cx="6643311" cy="2922310"/>
          </a:xfrm>
          <a:prstGeom prst="rect">
            <a:avLst/>
          </a:prstGeom>
        </p:spPr>
        <p:txBody>
          <a:bodyPr vert="horz" wrap="square" lIns="91440" tIns="45720" rIns="91440" bIns="45720" rtlCol="0" anchor="t">
            <a:noAutofit/>
          </a:bodyPr>
          <a:lstStyle/>
          <a:p>
            <a:pPr algn="l">
              <a:lnSpc>
                <a:spcPct val="120000"/>
              </a:lnSpc>
              <a:spcBef>
                <a:spcPts val="1200"/>
              </a:spcBef>
            </a:pPr>
            <a:r>
              <a:rPr lang="en-US" sz="2500" b="1" u="sng" dirty="0">
                <a:solidFill>
                  <a:srgbClr val="FF0000"/>
                </a:solidFill>
                <a:latin typeface="Montserrat" pitchFamily="2" charset="77"/>
              </a:rPr>
              <a:t>Notable Projects</a:t>
            </a:r>
          </a:p>
        </p:txBody>
      </p:sp>
      <p:sp>
        <p:nvSpPr>
          <p:cNvPr id="3" name="Rectangle 2">
            <a:extLst>
              <a:ext uri="{FF2B5EF4-FFF2-40B4-BE49-F238E27FC236}">
                <a16:creationId xmlns:a16="http://schemas.microsoft.com/office/drawing/2014/main" id="{8643D695-72CE-469C-A6A2-CB536CC70790}"/>
              </a:ext>
            </a:extLst>
          </p:cNvPr>
          <p:cNvSpPr/>
          <p:nvPr/>
        </p:nvSpPr>
        <p:spPr>
          <a:xfrm rot="16200000">
            <a:off x="-685870" y="4636871"/>
            <a:ext cx="2923743"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DC Office – Intern Lunch and Learn</a:t>
            </a:r>
          </a:p>
        </p:txBody>
      </p:sp>
      <p:sp>
        <p:nvSpPr>
          <p:cNvPr id="2" name="Rectangle 1">
            <a:extLst>
              <a:ext uri="{FF2B5EF4-FFF2-40B4-BE49-F238E27FC236}">
                <a16:creationId xmlns:a16="http://schemas.microsoft.com/office/drawing/2014/main" id="{2A864F30-F887-A9B7-9281-FBF7776B2059}"/>
              </a:ext>
            </a:extLst>
          </p:cNvPr>
          <p:cNvSpPr/>
          <p:nvPr/>
        </p:nvSpPr>
        <p:spPr>
          <a:xfrm rot="16200000">
            <a:off x="-946391" y="4376350"/>
            <a:ext cx="3444786" cy="5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lnSpc>
                <a:spcPct val="120000"/>
              </a:lnSpc>
              <a:spcBef>
                <a:spcPts val="1200"/>
              </a:spcBef>
            </a:pPr>
            <a:r>
              <a:rPr lang="en-US" sz="1200" dirty="0">
                <a:solidFill>
                  <a:srgbClr val="FF0000"/>
                </a:solidFill>
                <a:latin typeface="Montserrat" pitchFamily="2" charset="77"/>
              </a:rPr>
              <a:t>Tempe Office – Intern Final Presentations</a:t>
            </a:r>
          </a:p>
        </p:txBody>
      </p:sp>
      <p:sp>
        <p:nvSpPr>
          <p:cNvPr id="4" name="Content Placeholder 3">
            <a:extLst>
              <a:ext uri="{FF2B5EF4-FFF2-40B4-BE49-F238E27FC236}">
                <a16:creationId xmlns:a16="http://schemas.microsoft.com/office/drawing/2014/main" id="{CF203259-115E-5B83-8AD1-1EB98018CE68}"/>
              </a:ext>
            </a:extLst>
          </p:cNvPr>
          <p:cNvSpPr txBox="1">
            <a:spLocks/>
          </p:cNvSpPr>
          <p:nvPr/>
        </p:nvSpPr>
        <p:spPr>
          <a:xfrm>
            <a:off x="1844260" y="2423900"/>
            <a:ext cx="5733773" cy="3032733"/>
          </a:xfrm>
          <a:prstGeom prst="rect">
            <a:avLst/>
          </a:prstGeom>
        </p:spPr>
        <p:txBody>
          <a:bodyPr>
            <a:normAutofit lnSpcReduction="10000"/>
          </a:bodyPr>
          <a:lstStyle>
            <a:lvl1pPr marL="0" indent="0" algn="l" defTabSz="914400" rtl="0" eaLnBrk="1" latinLnBrk="0" hangingPunct="1">
              <a:lnSpc>
                <a:spcPct val="120000"/>
              </a:lnSpc>
              <a:spcBef>
                <a:spcPts val="1000"/>
              </a:spcBef>
              <a:buSzPct val="60000"/>
              <a:buFontTx/>
              <a:buNone/>
              <a:defRPr sz="1600" kern="1200">
                <a:solidFill>
                  <a:schemeClr val="tx1"/>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eorgia Pro Light" panose="02040302050405020303" pitchFamily="18" charset="0"/>
              </a:rPr>
              <a:t>VVMC Boiler &amp; Gen Replacement</a:t>
            </a:r>
          </a:p>
          <a:p>
            <a:pPr marL="628650" lvl="1" indent="-171450">
              <a:buFont typeface="Arial" panose="020B0604020202020204" pitchFamily="34" charset="0"/>
              <a:buChar char="•"/>
            </a:pPr>
            <a:r>
              <a:rPr lang="en-US" dirty="0">
                <a:latin typeface="Georgia Pro Light" panose="02040302050405020303" pitchFamily="18" charset="0"/>
              </a:rPr>
              <a:t>First Permit</a:t>
            </a:r>
          </a:p>
          <a:p>
            <a:r>
              <a:rPr lang="en-US" dirty="0">
                <a:latin typeface="Georgia Pro Light" panose="02040302050405020303" pitchFamily="18" charset="0"/>
              </a:rPr>
              <a:t>Mayo Hospital West CHWP Refeed</a:t>
            </a:r>
          </a:p>
          <a:p>
            <a:pPr marL="628650" lvl="1" indent="-171450">
              <a:buFont typeface="Arial" panose="020B0604020202020204" pitchFamily="34" charset="0"/>
              <a:buChar char="•"/>
            </a:pPr>
            <a:r>
              <a:rPr lang="en-US" dirty="0">
                <a:latin typeface="Georgia Pro Light" panose="02040302050405020303" pitchFamily="18" charset="0"/>
              </a:rPr>
              <a:t>The first project that I designed on my own</a:t>
            </a:r>
          </a:p>
          <a:p>
            <a:r>
              <a:rPr lang="en-US" dirty="0">
                <a:latin typeface="Georgia Pro Light" panose="02040302050405020303" pitchFamily="18" charset="0"/>
              </a:rPr>
              <a:t>Mayo MRI Zone 2, Media Center and Lactation</a:t>
            </a:r>
          </a:p>
          <a:p>
            <a:pPr marL="628650" lvl="1" indent="-171450">
              <a:buFont typeface="Arial" panose="020B0604020202020204" pitchFamily="34" charset="0"/>
              <a:buChar char="•"/>
            </a:pPr>
            <a:r>
              <a:rPr lang="en-US" dirty="0">
                <a:latin typeface="Georgia Pro Light" panose="02040302050405020303" pitchFamily="18" charset="0"/>
              </a:rPr>
              <a:t>First Site Walk</a:t>
            </a:r>
          </a:p>
          <a:p>
            <a:r>
              <a:rPr lang="en-US" dirty="0">
                <a:latin typeface="Georgia Pro Light" panose="02040302050405020303" pitchFamily="18" charset="0"/>
              </a:rPr>
              <a:t>Banner Thunderbird East Expansion</a:t>
            </a:r>
          </a:p>
          <a:p>
            <a:pPr marL="628650" lvl="1" indent="-171450">
              <a:buFont typeface="Arial" panose="020B0604020202020204" pitchFamily="34" charset="0"/>
              <a:buChar char="•"/>
            </a:pPr>
            <a:r>
              <a:rPr lang="en-US" dirty="0">
                <a:latin typeface="Georgia Pro Light" panose="02040302050405020303" pitchFamily="18" charset="0"/>
              </a:rPr>
              <a:t>Current Large project I am working on</a:t>
            </a:r>
          </a:p>
          <a:p>
            <a:pPr marL="628650" lvl="1" indent="-171450">
              <a:buFont typeface="Arial" panose="020B0604020202020204" pitchFamily="34" charset="0"/>
              <a:buChar char="•"/>
            </a:pPr>
            <a:r>
              <a:rPr lang="en-US" dirty="0">
                <a:latin typeface="Georgia Pro Light" panose="02040302050405020303" pitchFamily="18" charset="0"/>
              </a:rPr>
              <a:t>One of my favorites</a:t>
            </a:r>
          </a:p>
        </p:txBody>
      </p:sp>
      <p:pic>
        <p:nvPicPr>
          <p:cNvPr id="6" name="Picture 5" descr="A diagram of a circuit&#10;&#10;Description automatically generated">
            <a:extLst>
              <a:ext uri="{FF2B5EF4-FFF2-40B4-BE49-F238E27FC236}">
                <a16:creationId xmlns:a16="http://schemas.microsoft.com/office/drawing/2014/main" id="{5572F38D-B8DC-8214-1189-56C33F512C47}"/>
              </a:ext>
            </a:extLst>
          </p:cNvPr>
          <p:cNvPicPr>
            <a:picLocks noChangeAspect="1"/>
          </p:cNvPicPr>
          <p:nvPr/>
        </p:nvPicPr>
        <p:blipFill rotWithShape="1">
          <a:blip r:embed="rId3">
            <a:extLst>
              <a:ext uri="{28A0092B-C50C-407E-A947-70E740481C1C}">
                <a14:useLocalDpi xmlns:a14="http://schemas.microsoft.com/office/drawing/2010/main" val="0"/>
              </a:ext>
            </a:extLst>
          </a:blip>
          <a:srcRect t="1261" b="1040"/>
          <a:stretch/>
        </p:blipFill>
        <p:spPr>
          <a:xfrm>
            <a:off x="8418136" y="1143209"/>
            <a:ext cx="3545153" cy="2139884"/>
          </a:xfrm>
          <a:prstGeom prst="rect">
            <a:avLst/>
          </a:prstGeom>
          <a:ln w="38100">
            <a:solidFill>
              <a:srgbClr val="C00000"/>
            </a:solidFill>
          </a:ln>
          <a:effectLst>
            <a:outerShdw blurRad="139700" dist="38100" dir="2700000" sx="103000" sy="103000" algn="tl" rotWithShape="0">
              <a:prstClr val="black">
                <a:alpha val="19000"/>
              </a:prstClr>
            </a:outerShdw>
          </a:effectLst>
        </p:spPr>
      </p:pic>
      <p:pic>
        <p:nvPicPr>
          <p:cNvPr id="11" name="Picture 10">
            <a:extLst>
              <a:ext uri="{FF2B5EF4-FFF2-40B4-BE49-F238E27FC236}">
                <a16:creationId xmlns:a16="http://schemas.microsoft.com/office/drawing/2014/main" id="{4B863D7D-5D46-C788-7B15-98192E27A429}"/>
              </a:ext>
            </a:extLst>
          </p:cNvPr>
          <p:cNvPicPr>
            <a:picLocks noChangeAspect="1"/>
          </p:cNvPicPr>
          <p:nvPr/>
        </p:nvPicPr>
        <p:blipFill>
          <a:blip r:embed="rId4"/>
          <a:stretch>
            <a:fillRect/>
          </a:stretch>
        </p:blipFill>
        <p:spPr>
          <a:xfrm>
            <a:off x="5645601" y="853746"/>
            <a:ext cx="2598542" cy="2718811"/>
          </a:xfrm>
          <a:prstGeom prst="rect">
            <a:avLst/>
          </a:prstGeom>
          <a:ln w="38100">
            <a:solidFill>
              <a:srgbClr val="C00000"/>
            </a:solidFill>
          </a:ln>
          <a:effectLst>
            <a:outerShdw blurRad="292100" dist="38100" dir="2700000" sx="103000" sy="103000" algn="tl" rotWithShape="0">
              <a:prstClr val="black">
                <a:alpha val="23000"/>
              </a:prstClr>
            </a:outerShdw>
          </a:effectLst>
        </p:spPr>
      </p:pic>
      <p:pic>
        <p:nvPicPr>
          <p:cNvPr id="13" name="Picture 12">
            <a:extLst>
              <a:ext uri="{FF2B5EF4-FFF2-40B4-BE49-F238E27FC236}">
                <a16:creationId xmlns:a16="http://schemas.microsoft.com/office/drawing/2014/main" id="{0F0280A1-997A-C51E-790F-9454F410A7DA}"/>
              </a:ext>
            </a:extLst>
          </p:cNvPr>
          <p:cNvPicPr>
            <a:picLocks noChangeAspect="1"/>
          </p:cNvPicPr>
          <p:nvPr/>
        </p:nvPicPr>
        <p:blipFill rotWithShape="1">
          <a:blip r:embed="rId5"/>
          <a:srcRect t="5469" b="7964"/>
          <a:stretch/>
        </p:blipFill>
        <p:spPr>
          <a:xfrm>
            <a:off x="6071721" y="4151715"/>
            <a:ext cx="5598277" cy="2431915"/>
          </a:xfrm>
          <a:prstGeom prst="rect">
            <a:avLst/>
          </a:prstGeom>
          <a:ln w="38100">
            <a:solidFill>
              <a:srgbClr val="C00000"/>
            </a:solidFill>
          </a:ln>
          <a:effectLst>
            <a:outerShdw blurRad="304800" dist="38100" dir="2700000" sx="103000" sy="103000" algn="tl" rotWithShape="0">
              <a:prstClr val="black">
                <a:alpha val="20000"/>
              </a:prstClr>
            </a:outerShdw>
          </a:effectLst>
        </p:spPr>
      </p:pic>
    </p:spTree>
    <p:extLst>
      <p:ext uri="{BB962C8B-B14F-4D97-AF65-F5344CB8AC3E}">
        <p14:creationId xmlns:p14="http://schemas.microsoft.com/office/powerpoint/2010/main" val="142258988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theme/theme1.xml><?xml version="1.0" encoding="utf-8"?>
<a:theme xmlns:a="http://schemas.openxmlformats.org/drawingml/2006/main" name="WSP Light Theme">
  <a:themeElements>
    <a:clrScheme name="WSP Dark">
      <a:dk1>
        <a:srgbClr val="FFFFFF"/>
      </a:dk1>
      <a:lt1>
        <a:srgbClr val="1D242B"/>
      </a:lt1>
      <a:dk2>
        <a:srgbClr val="F0F0F0"/>
      </a:dk2>
      <a:lt2>
        <a:srgbClr val="F7413A"/>
      </a:lt2>
      <a:accent1>
        <a:srgbClr val="F8413A"/>
      </a:accent1>
      <a:accent2>
        <a:srgbClr val="D8E5F0"/>
      </a:accent2>
      <a:accent3>
        <a:srgbClr val="1D242B"/>
      </a:accent3>
      <a:accent4>
        <a:srgbClr val="333D46"/>
      </a:accent4>
      <a:accent5>
        <a:srgbClr val="D9D9D6"/>
      </a:accent5>
      <a:accent6>
        <a:srgbClr val="F0F0F0"/>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Building Connections-Presentation-Template-Dark-2021.potx" id="{C66539E8-8356-4406-A6B7-9EF60435330E}" vid="{3418118C-DC33-4E5A-85CB-3765AC68C5A8}"/>
    </a:ext>
  </a:extLst>
</a:theme>
</file>

<file path=ppt/theme/theme2.xml><?xml version="1.0" encoding="utf-8"?>
<a:theme xmlns:a="http://schemas.openxmlformats.org/drawingml/2006/main" name="1_WSP Light Theme">
  <a:themeElements>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GL-BR-Presentation-Template-Light-2021.potx" id="{47E2ACBB-C95F-436B-8706-553C755FDEDC}" vid="{735B80AF-A1CA-4B44-9252-AED63550C8BC}"/>
    </a:ext>
  </a:extLst>
</a:theme>
</file>

<file path=ppt/theme/theme3.xml><?xml version="1.0" encoding="utf-8"?>
<a:theme xmlns:a="http://schemas.openxmlformats.org/drawingml/2006/main" name="WSP Theme / Updated">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WSP Theme" id="{9C311912-71E6-7B40-8CF3-4F455B601D6A}" vid="{877AAA8E-2F1D-3140-B41B-1029C2BF0D76}"/>
    </a:ext>
  </a:extLst>
</a:theme>
</file>

<file path=ppt/theme/theme4.xml><?xml version="1.0" encoding="utf-8"?>
<a:theme xmlns:a="http://schemas.openxmlformats.org/drawingml/2006/main" name="1_WSP Theme / Updated">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WSP Theme" id="{9C311912-71E6-7B40-8CF3-4F455B601D6A}" vid="{877AAA8E-2F1D-3140-B41B-1029C2BF0D76}"/>
    </a:ext>
  </a:extLst>
</a:theme>
</file>

<file path=ppt/theme/theme5.xml><?xml version="1.0" encoding="utf-8"?>
<a:theme xmlns:a="http://schemas.openxmlformats.org/drawingml/2006/main" name="2_WSP Theme / Updated">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WSP Theme" id="{9C311912-71E6-7B40-8CF3-4F455B601D6A}" vid="{877AAA8E-2F1D-3140-B41B-1029C2BF0D7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TVQ2OTMyMDE8L1VzZXJOYW1lPjxEYXRlVGltZT4yLzIyLzIwMjIgNToxNTowNCBQTTwvRGF0ZVRpbWU+PExhYmVsU3RyaW5nPk5vIE1hcmtpbmc8L0xhYmVsU3RyaW5nPjwvaXRlbT48L2xhYmVsSGlzdG9yeT4=</Value>
</WrappedLabelHistory>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4F0163BA5359354C9E29045D2DF2B051" ma:contentTypeVersion="13" ma:contentTypeDescription="Create a new document." ma:contentTypeScope="" ma:versionID="e5e1520bd3e625b5752e718e86994048">
  <xsd:schema xmlns:xsd="http://www.w3.org/2001/XMLSchema" xmlns:xs="http://www.w3.org/2001/XMLSchema" xmlns:p="http://schemas.microsoft.com/office/2006/metadata/properties" xmlns:ns2="b8d2fc85-bdc8-4724-9938-ff07448e775b" xmlns:ns3="011e63e9-7186-4725-9588-2a43753df40a" targetNamespace="http://schemas.microsoft.com/office/2006/metadata/properties" ma:root="true" ma:fieldsID="27e8f2a076b98b2a91be27e09d6d44c6" ns2:_="" ns3:_="">
    <xsd:import namespace="b8d2fc85-bdc8-4724-9938-ff07448e775b"/>
    <xsd:import namespace="011e63e9-7186-4725-9588-2a43753df4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2fc85-bdc8-4724-9938-ff07448e7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1e63e9-7186-4725-9588-2a43753df40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sisl xmlns:xsi="http://www.w3.org/2001/XMLSchema-instance" xmlns:xsd="http://www.w3.org/2001/XMLSchema" xmlns="http://www.boldonjames.com/2008/01/sie/internal/label" sislVersion="0" policy="f2020d7d-77c8-4294-a427-590ee8eb3328" origin="userSelected"/>
</file>

<file path=customXml/itemProps1.xml><?xml version="1.0" encoding="utf-8"?>
<ds:datastoreItem xmlns:ds="http://schemas.openxmlformats.org/officeDocument/2006/customXml" ds:itemID="{1D3B1678-7732-42E0-8F4E-BF5DAF37098F}">
  <ds:schemaRefs>
    <ds:schemaRef ds:uri="http://www.w3.org/2001/XMLSchema"/>
    <ds:schemaRef ds:uri="http://www.boldonjames.com/2016/02/Classifier/internal/wrappedLabelHistory"/>
  </ds:schemaRefs>
</ds:datastoreItem>
</file>

<file path=customXml/itemProps2.xml><?xml version="1.0" encoding="utf-8"?>
<ds:datastoreItem xmlns:ds="http://schemas.openxmlformats.org/officeDocument/2006/customXml" ds:itemID="{033EE3C5-21EA-4987-BB02-BDF1E1072D5E}">
  <ds:schemaRefs>
    <ds:schemaRef ds:uri="011e63e9-7186-4725-9588-2a43753df40a"/>
    <ds:schemaRef ds:uri="b8d2fc85-bdc8-4724-9938-ff07448e7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3DC171-0ED5-4066-9E38-5CD48AD1204F}">
  <ds:schemaRefs>
    <ds:schemaRef ds:uri="http://schemas.microsoft.com/sharepoint/v3/contenttype/forms"/>
  </ds:schemaRefs>
</ds:datastoreItem>
</file>

<file path=customXml/itemProps4.xml><?xml version="1.0" encoding="utf-8"?>
<ds:datastoreItem xmlns:ds="http://schemas.openxmlformats.org/officeDocument/2006/customXml" ds:itemID="{9802283A-EFD2-47A1-AE78-E22A72CADFAC}">
  <ds:schemaRefs>
    <ds:schemaRef ds:uri="011e63e9-7186-4725-9588-2a43753df40a"/>
    <ds:schemaRef ds:uri="b8d2fc85-bdc8-4724-9938-ff07448e7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433F4F25-5709-4D8B-8162-D14262114387}">
  <ds:schemaRefs>
    <ds:schemaRef ds:uri="http://www.w3.org/2001/XMLSchema"/>
    <ds:schemaRef ds:uri="http://www.boldonjames.com/2008/01/sie/internal/label"/>
  </ds:schemaRefs>
</ds:datastoreItem>
</file>

<file path=docMetadata/LabelInfo.xml><?xml version="1.0" encoding="utf-8"?>
<clbl:labelList xmlns:clbl="http://schemas.microsoft.com/office/2020/mipLabelMetadata">
  <clbl:label id="{3d234255-e20f-4205-88a5-9658a402999b}" enabled="0" method="" siteId="{3d234255-e20f-4205-88a5-9658a402999b}" removed="1"/>
</clbl:labelList>
</file>

<file path=docProps/app.xml><?xml version="1.0" encoding="utf-8"?>
<Properties xmlns="http://schemas.openxmlformats.org/officeDocument/2006/extended-properties" xmlns:vt="http://schemas.openxmlformats.org/officeDocument/2006/docPropsVTypes">
  <Template/>
  <TotalTime>2753</TotalTime>
  <Words>2182</Words>
  <Application>Microsoft Office PowerPoint</Application>
  <PresentationFormat>Widescreen</PresentationFormat>
  <Paragraphs>208</Paragraphs>
  <Slides>12</Slides>
  <Notes>12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12</vt:i4>
      </vt:variant>
    </vt:vector>
  </HeadingPairs>
  <TitlesOfParts>
    <vt:vector size="27" baseType="lpstr">
      <vt:lpstr>Calibri</vt:lpstr>
      <vt:lpstr>STIXGeneral-Regular</vt:lpstr>
      <vt:lpstr>Montserrat SemiBold</vt:lpstr>
      <vt:lpstr>Courier New</vt:lpstr>
      <vt:lpstr>Gentium Basic</vt:lpstr>
      <vt:lpstr>Montserrat Light</vt:lpstr>
      <vt:lpstr>Arial</vt:lpstr>
      <vt:lpstr>Montserrat Medium</vt:lpstr>
      <vt:lpstr>Georgia Pro Light</vt:lpstr>
      <vt:lpstr>Montserrat</vt:lpstr>
      <vt:lpstr>WSP Light Theme</vt:lpstr>
      <vt:lpstr>1_WSP Light Theme</vt:lpstr>
      <vt:lpstr>WSP Theme / Updated</vt:lpstr>
      <vt:lpstr>1_WSP Theme / Updated</vt:lpstr>
      <vt:lpstr>2_WSP Theme / Updated</vt:lpstr>
      <vt:lpstr>PowerPoint Presentation</vt:lpstr>
      <vt:lpstr>My Role</vt:lpstr>
      <vt:lpstr>Where I Started</vt:lpstr>
      <vt:lpstr>What I Learned - Professionally</vt:lpstr>
      <vt:lpstr>My Tasks</vt:lpstr>
      <vt:lpstr>PowerPoint Presentation</vt:lpstr>
      <vt:lpstr>My Tasks</vt:lpstr>
      <vt:lpstr>My Tasks</vt:lpstr>
      <vt:lpstr>My Tasks</vt:lpstr>
      <vt:lpstr>What I Learned</vt:lpstr>
      <vt:lpstr>Special Thanks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Wheaton, Kyle</dc:creator>
  <cp:lastModifiedBy>Spickler, Caidyn</cp:lastModifiedBy>
  <cp:revision>43</cp:revision>
  <dcterms:created xsi:type="dcterms:W3CDTF">2021-08-09T11:34:06Z</dcterms:created>
  <dcterms:modified xsi:type="dcterms:W3CDTF">2024-07-29T18:50:28Z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0x0101004F0163BA5359354C9E29045D2DF2B051</vt:lpwstr>
  </property>
  <property fmtid="{D5CDD505-2E9C-101B-9397-08002B2CF9AE}" pid="3" name="docIndexRef">
    <vt:lpwstr>39d8fb3b-6c77-461d-8ad0-457f0c455904</vt:lpwstr>
  </property>
  <property fmtid="{D5CDD505-2E9C-101B-9397-08002B2CF9AE}" pid="4" name="bjDocumentSecurityLabel">
    <vt:lpwstr>No Marking</vt:lpwstr>
  </property>
  <property fmtid="{D5CDD505-2E9C-101B-9397-08002B2CF9AE}" pid="5" name="bjClsUserRVM">
    <vt:lpwstr>[]</vt:lpwstr>
  </property>
  <property fmtid="{D5CDD505-2E9C-101B-9397-08002B2CF9AE}" pid="6" name="bjSaver">
    <vt:lpwstr>tFWdwMxTyCmvGSJ2iI+SZVLSp+JEkZSe</vt:lpwstr>
  </property>
  <property fmtid="{D5CDD505-2E9C-101B-9397-08002B2CF9AE}" pid="7" name="bjLabelHistoryID">
    <vt:lpwstr>{1D3B1678-7732-42E0-8F4E-BF5DAF37098F}</vt:lpwstr>
  </property>
</Properties>
</file>